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2"/>
  </p:notesMasterIdLst>
  <p:sldIdLst>
    <p:sldId id="256" r:id="rId2"/>
    <p:sldId id="257" r:id="rId3"/>
    <p:sldId id="283" r:id="rId4"/>
    <p:sldId id="271" r:id="rId5"/>
    <p:sldId id="269" r:id="rId6"/>
    <p:sldId id="270" r:id="rId7"/>
    <p:sldId id="277" r:id="rId8"/>
    <p:sldId id="278" r:id="rId9"/>
    <p:sldId id="280" r:id="rId10"/>
    <p:sldId id="293" r:id="rId11"/>
    <p:sldId id="279" r:id="rId12"/>
    <p:sldId id="297" r:id="rId13"/>
    <p:sldId id="275" r:id="rId14"/>
    <p:sldId id="273" r:id="rId15"/>
    <p:sldId id="281" r:id="rId16"/>
    <p:sldId id="282" r:id="rId17"/>
    <p:sldId id="261" r:id="rId18"/>
    <p:sldId id="284" r:id="rId19"/>
    <p:sldId id="262" r:id="rId20"/>
    <p:sldId id="288" r:id="rId21"/>
    <p:sldId id="289" r:id="rId22"/>
    <p:sldId id="287" r:id="rId23"/>
    <p:sldId id="294" r:id="rId24"/>
    <p:sldId id="291" r:id="rId25"/>
    <p:sldId id="292" r:id="rId26"/>
    <p:sldId id="264" r:id="rId27"/>
    <p:sldId id="265" r:id="rId28"/>
    <p:sldId id="266" r:id="rId29"/>
    <p:sldId id="267" r:id="rId30"/>
    <p:sldId id="268" r:id="rId31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864"/>
    <p:restoredTop sz="94694"/>
  </p:normalViewPr>
  <p:slideViewPr>
    <p:cSldViewPr snapToGrid="0">
      <p:cViewPr>
        <p:scale>
          <a:sx n="133" d="100"/>
          <a:sy n="133" d="100"/>
        </p:scale>
        <p:origin x="-200" y="-2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6_2">
  <dgm:title val=""/>
  <dgm:desc val=""/>
  <dgm:catLst>
    <dgm:cat type="accent6" pri="16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70E79D3-5D1F-47A8-A164-45425F650758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6_2" csCatId="accent6" phldr="1"/>
      <dgm:spPr/>
      <dgm:t>
        <a:bodyPr/>
        <a:lstStyle/>
        <a:p>
          <a:endParaRPr lang="en-US"/>
        </a:p>
      </dgm:t>
    </dgm:pt>
    <dgm:pt modelId="{10040156-3A29-461E-9DAB-D34FB5CC7564}">
      <dgm:prSet/>
      <dgm:spPr/>
      <dgm:t>
        <a:bodyPr/>
        <a:lstStyle/>
        <a:p>
          <a:pPr>
            <a:lnSpc>
              <a:spcPct val="100000"/>
            </a:lnSpc>
          </a:pPr>
          <a:r>
            <a:rPr lang="fr-FR"/>
            <a:t>Objectif 2050 de neutralité carbone </a:t>
          </a:r>
          <a:endParaRPr lang="en-US"/>
        </a:p>
      </dgm:t>
    </dgm:pt>
    <dgm:pt modelId="{019FC76A-6059-4956-9E0D-381E4DFABB77}" type="parTrans" cxnId="{E67396D0-294C-4C75-B03C-78EAC871E7AA}">
      <dgm:prSet/>
      <dgm:spPr/>
      <dgm:t>
        <a:bodyPr/>
        <a:lstStyle/>
        <a:p>
          <a:endParaRPr lang="en-US"/>
        </a:p>
      </dgm:t>
    </dgm:pt>
    <dgm:pt modelId="{10C3C8A0-5F5B-4773-B2F2-4200D41700B7}" type="sibTrans" cxnId="{E67396D0-294C-4C75-B03C-78EAC871E7AA}">
      <dgm:prSet/>
      <dgm:spPr/>
      <dgm:t>
        <a:bodyPr/>
        <a:lstStyle/>
        <a:p>
          <a:endParaRPr lang="en-US"/>
        </a:p>
      </dgm:t>
    </dgm:pt>
    <dgm:pt modelId="{04204CE5-13EF-4A07-84CF-D35E29F33EAF}">
      <dgm:prSet/>
      <dgm:spPr/>
      <dgm:t>
        <a:bodyPr/>
        <a:lstStyle/>
        <a:p>
          <a:pPr>
            <a:lnSpc>
              <a:spcPct val="100000"/>
            </a:lnSpc>
          </a:pPr>
          <a:r>
            <a:rPr lang="fr-FR"/>
            <a:t>Coût élevé des relevés actuels </a:t>
          </a:r>
          <a:endParaRPr lang="en-US"/>
        </a:p>
      </dgm:t>
    </dgm:pt>
    <dgm:pt modelId="{697C869F-6F72-41BE-A36D-3D76AC5781D6}" type="parTrans" cxnId="{449780E9-86D1-48F8-B398-D47C4E66CD9B}">
      <dgm:prSet/>
      <dgm:spPr/>
      <dgm:t>
        <a:bodyPr/>
        <a:lstStyle/>
        <a:p>
          <a:endParaRPr lang="en-US"/>
        </a:p>
      </dgm:t>
    </dgm:pt>
    <dgm:pt modelId="{56F112E2-379B-4947-98CE-EBC7E5E21693}" type="sibTrans" cxnId="{449780E9-86D1-48F8-B398-D47C4E66CD9B}">
      <dgm:prSet/>
      <dgm:spPr/>
      <dgm:t>
        <a:bodyPr/>
        <a:lstStyle/>
        <a:p>
          <a:endParaRPr lang="en-US"/>
        </a:p>
      </dgm:t>
    </dgm:pt>
    <dgm:pt modelId="{94176702-F881-4C46-8334-ED7A1F3FDEDC}">
      <dgm:prSet/>
      <dgm:spPr/>
      <dgm:t>
        <a:bodyPr/>
        <a:lstStyle/>
        <a:p>
          <a:pPr>
            <a:lnSpc>
              <a:spcPct val="100000"/>
            </a:lnSpc>
          </a:pPr>
          <a:r>
            <a:rPr lang="fr-FR"/>
            <a:t>Impact attendu du projet </a:t>
          </a:r>
          <a:endParaRPr lang="en-US"/>
        </a:p>
      </dgm:t>
    </dgm:pt>
    <dgm:pt modelId="{1F41195C-E07C-4B23-A5E8-6CF0390B27F5}" type="parTrans" cxnId="{3CC486AD-C609-4541-8A6F-58F68D5C7A33}">
      <dgm:prSet/>
      <dgm:spPr/>
      <dgm:t>
        <a:bodyPr/>
        <a:lstStyle/>
        <a:p>
          <a:endParaRPr lang="en-US"/>
        </a:p>
      </dgm:t>
    </dgm:pt>
    <dgm:pt modelId="{84708477-A12D-4A58-8AAC-A4E4BEFA6118}" type="sibTrans" cxnId="{3CC486AD-C609-4541-8A6F-58F68D5C7A33}">
      <dgm:prSet/>
      <dgm:spPr/>
      <dgm:t>
        <a:bodyPr/>
        <a:lstStyle/>
        <a:p>
          <a:endParaRPr lang="en-US"/>
        </a:p>
      </dgm:t>
    </dgm:pt>
    <dgm:pt modelId="{882D00E4-3C66-40B9-9590-FA81370410C7}">
      <dgm:prSet/>
      <dgm:spPr/>
      <dgm:t>
        <a:bodyPr/>
        <a:lstStyle/>
        <a:p>
          <a:pPr>
            <a:lnSpc>
              <a:spcPct val="100000"/>
            </a:lnSpc>
          </a:pPr>
          <a:r>
            <a:rPr lang="fr-FR"/>
            <a:t>Message clé : "Anticiper pour mieux agir"</a:t>
          </a:r>
          <a:endParaRPr lang="en-US"/>
        </a:p>
      </dgm:t>
    </dgm:pt>
    <dgm:pt modelId="{41F26D25-F236-4FED-8EDA-E12ED0F549E7}" type="parTrans" cxnId="{834D7547-E8F1-4BE8-9A25-45351B459C18}">
      <dgm:prSet/>
      <dgm:spPr/>
      <dgm:t>
        <a:bodyPr/>
        <a:lstStyle/>
        <a:p>
          <a:endParaRPr lang="en-US"/>
        </a:p>
      </dgm:t>
    </dgm:pt>
    <dgm:pt modelId="{65CC754A-094C-439D-A1B4-461291AED7B1}" type="sibTrans" cxnId="{834D7547-E8F1-4BE8-9A25-45351B459C18}">
      <dgm:prSet/>
      <dgm:spPr/>
      <dgm:t>
        <a:bodyPr/>
        <a:lstStyle/>
        <a:p>
          <a:endParaRPr lang="en-US"/>
        </a:p>
      </dgm:t>
    </dgm:pt>
    <dgm:pt modelId="{5992032F-C340-4869-824D-7799FB73D4BD}" type="pres">
      <dgm:prSet presAssocID="{970E79D3-5D1F-47A8-A164-45425F650758}" presName="root" presStyleCnt="0">
        <dgm:presLayoutVars>
          <dgm:dir/>
          <dgm:resizeHandles val="exact"/>
        </dgm:presLayoutVars>
      </dgm:prSet>
      <dgm:spPr/>
    </dgm:pt>
    <dgm:pt modelId="{8C4CCE92-C4CF-4E8E-85C7-F4CDA7C70687}" type="pres">
      <dgm:prSet presAssocID="{10040156-3A29-461E-9DAB-D34FB5CC7564}" presName="compNode" presStyleCnt="0"/>
      <dgm:spPr/>
    </dgm:pt>
    <dgm:pt modelId="{7C72082A-7E66-4F4B-AF47-BB83DCB21648}" type="pres">
      <dgm:prSet presAssocID="{10040156-3A29-461E-9DAB-D34FB5CC7564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ille"/>
        </a:ext>
      </dgm:extLst>
    </dgm:pt>
    <dgm:pt modelId="{6B40CC52-DD27-403E-BF5B-DC7F8296C1F0}" type="pres">
      <dgm:prSet presAssocID="{10040156-3A29-461E-9DAB-D34FB5CC7564}" presName="spaceRect" presStyleCnt="0"/>
      <dgm:spPr/>
    </dgm:pt>
    <dgm:pt modelId="{4071EE81-70A5-4F21-8507-A614F7BB3D84}" type="pres">
      <dgm:prSet presAssocID="{10040156-3A29-461E-9DAB-D34FB5CC7564}" presName="textRect" presStyleLbl="revTx" presStyleIdx="0" presStyleCnt="4">
        <dgm:presLayoutVars>
          <dgm:chMax val="1"/>
          <dgm:chPref val="1"/>
        </dgm:presLayoutVars>
      </dgm:prSet>
      <dgm:spPr/>
    </dgm:pt>
    <dgm:pt modelId="{92945818-33CA-4507-A88F-A14CE7B3A98F}" type="pres">
      <dgm:prSet presAssocID="{10C3C8A0-5F5B-4773-B2F2-4200D41700B7}" presName="sibTrans" presStyleCnt="0"/>
      <dgm:spPr/>
    </dgm:pt>
    <dgm:pt modelId="{53B6A5CB-92F3-4539-BAA2-6335B511AEEC}" type="pres">
      <dgm:prSet presAssocID="{04204CE5-13EF-4A07-84CF-D35E29F33EAF}" presName="compNode" presStyleCnt="0"/>
      <dgm:spPr/>
    </dgm:pt>
    <dgm:pt modelId="{1A7027EA-8E98-4E37-AECF-2943E221DCD4}" type="pres">
      <dgm:prSet presAssocID="{04204CE5-13EF-4A07-84CF-D35E29F33EAF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rgent"/>
        </a:ext>
      </dgm:extLst>
    </dgm:pt>
    <dgm:pt modelId="{481377F0-F6F6-4E9F-A95B-62DEAD2CB1A0}" type="pres">
      <dgm:prSet presAssocID="{04204CE5-13EF-4A07-84CF-D35E29F33EAF}" presName="spaceRect" presStyleCnt="0"/>
      <dgm:spPr/>
    </dgm:pt>
    <dgm:pt modelId="{E33DA0EE-6DAD-4543-AFB1-8EC5FB0C7CC1}" type="pres">
      <dgm:prSet presAssocID="{04204CE5-13EF-4A07-84CF-D35E29F33EAF}" presName="textRect" presStyleLbl="revTx" presStyleIdx="1" presStyleCnt="4">
        <dgm:presLayoutVars>
          <dgm:chMax val="1"/>
          <dgm:chPref val="1"/>
        </dgm:presLayoutVars>
      </dgm:prSet>
      <dgm:spPr/>
    </dgm:pt>
    <dgm:pt modelId="{2C28C19D-C146-47C9-8E85-FA20FF522AB5}" type="pres">
      <dgm:prSet presAssocID="{56F112E2-379B-4947-98CE-EBC7E5E21693}" presName="sibTrans" presStyleCnt="0"/>
      <dgm:spPr/>
    </dgm:pt>
    <dgm:pt modelId="{BEDD2C8A-E9E7-4A3C-86F4-B21E84DF5F39}" type="pres">
      <dgm:prSet presAssocID="{94176702-F881-4C46-8334-ED7A1F3FDEDC}" presName="compNode" presStyleCnt="0"/>
      <dgm:spPr/>
    </dgm:pt>
    <dgm:pt modelId="{3CCD17CC-C54B-41AE-A139-B5F48FE36174}" type="pres">
      <dgm:prSet presAssocID="{94176702-F881-4C46-8334-ED7A1F3FDEDC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che"/>
        </a:ext>
      </dgm:extLst>
    </dgm:pt>
    <dgm:pt modelId="{494910EF-6BBC-43C0-95DC-7EFADDA84556}" type="pres">
      <dgm:prSet presAssocID="{94176702-F881-4C46-8334-ED7A1F3FDEDC}" presName="spaceRect" presStyleCnt="0"/>
      <dgm:spPr/>
    </dgm:pt>
    <dgm:pt modelId="{1DCA6E9E-677B-493C-8255-5C6F8E20CCBF}" type="pres">
      <dgm:prSet presAssocID="{94176702-F881-4C46-8334-ED7A1F3FDEDC}" presName="textRect" presStyleLbl="revTx" presStyleIdx="2" presStyleCnt="4">
        <dgm:presLayoutVars>
          <dgm:chMax val="1"/>
          <dgm:chPref val="1"/>
        </dgm:presLayoutVars>
      </dgm:prSet>
      <dgm:spPr/>
    </dgm:pt>
    <dgm:pt modelId="{C43C848F-36D2-493C-A1BB-76D7C201AA45}" type="pres">
      <dgm:prSet presAssocID="{84708477-A12D-4A58-8AAC-A4E4BEFA6118}" presName="sibTrans" presStyleCnt="0"/>
      <dgm:spPr/>
    </dgm:pt>
    <dgm:pt modelId="{C4CE7670-861E-45B1-B0FD-8B5828987DC2}" type="pres">
      <dgm:prSet presAssocID="{882D00E4-3C66-40B9-9590-FA81370410C7}" presName="compNode" presStyleCnt="0"/>
      <dgm:spPr/>
    </dgm:pt>
    <dgm:pt modelId="{33C0C9DA-981A-4F70-8321-DEBB13B90100}" type="pres">
      <dgm:prSet presAssocID="{882D00E4-3C66-40B9-9590-FA81370410C7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égaphone"/>
        </a:ext>
      </dgm:extLst>
    </dgm:pt>
    <dgm:pt modelId="{58798BEF-F436-4B29-8A56-398A348CC544}" type="pres">
      <dgm:prSet presAssocID="{882D00E4-3C66-40B9-9590-FA81370410C7}" presName="spaceRect" presStyleCnt="0"/>
      <dgm:spPr/>
    </dgm:pt>
    <dgm:pt modelId="{448E204B-6D55-453F-9414-34AC04BAB984}" type="pres">
      <dgm:prSet presAssocID="{882D00E4-3C66-40B9-9590-FA81370410C7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25167B36-68FD-DC45-A0A6-16147EB88094}" type="presOf" srcId="{94176702-F881-4C46-8334-ED7A1F3FDEDC}" destId="{1DCA6E9E-677B-493C-8255-5C6F8E20CCBF}" srcOrd="0" destOrd="0" presId="urn:microsoft.com/office/officeart/2018/2/layout/IconLabelList"/>
    <dgm:cxn modelId="{834D7547-E8F1-4BE8-9A25-45351B459C18}" srcId="{970E79D3-5D1F-47A8-A164-45425F650758}" destId="{882D00E4-3C66-40B9-9590-FA81370410C7}" srcOrd="3" destOrd="0" parTransId="{41F26D25-F236-4FED-8EDA-E12ED0F549E7}" sibTransId="{65CC754A-094C-439D-A1B4-461291AED7B1}"/>
    <dgm:cxn modelId="{AF3E0163-0DB3-304B-9712-E45417F73E11}" type="presOf" srcId="{04204CE5-13EF-4A07-84CF-D35E29F33EAF}" destId="{E33DA0EE-6DAD-4543-AFB1-8EC5FB0C7CC1}" srcOrd="0" destOrd="0" presId="urn:microsoft.com/office/officeart/2018/2/layout/IconLabelList"/>
    <dgm:cxn modelId="{E097B697-C5D8-1C45-A30A-031ED4A7E10C}" type="presOf" srcId="{10040156-3A29-461E-9DAB-D34FB5CC7564}" destId="{4071EE81-70A5-4F21-8507-A614F7BB3D84}" srcOrd="0" destOrd="0" presId="urn:microsoft.com/office/officeart/2018/2/layout/IconLabelList"/>
    <dgm:cxn modelId="{3CC486AD-C609-4541-8A6F-58F68D5C7A33}" srcId="{970E79D3-5D1F-47A8-A164-45425F650758}" destId="{94176702-F881-4C46-8334-ED7A1F3FDEDC}" srcOrd="2" destOrd="0" parTransId="{1F41195C-E07C-4B23-A5E8-6CF0390B27F5}" sibTransId="{84708477-A12D-4A58-8AAC-A4E4BEFA6118}"/>
    <dgm:cxn modelId="{DB870BB0-15BF-E445-ABA7-AEB8F5FDD491}" type="presOf" srcId="{970E79D3-5D1F-47A8-A164-45425F650758}" destId="{5992032F-C340-4869-824D-7799FB73D4BD}" srcOrd="0" destOrd="0" presId="urn:microsoft.com/office/officeart/2018/2/layout/IconLabelList"/>
    <dgm:cxn modelId="{E67396D0-294C-4C75-B03C-78EAC871E7AA}" srcId="{970E79D3-5D1F-47A8-A164-45425F650758}" destId="{10040156-3A29-461E-9DAB-D34FB5CC7564}" srcOrd="0" destOrd="0" parTransId="{019FC76A-6059-4956-9E0D-381E4DFABB77}" sibTransId="{10C3C8A0-5F5B-4773-B2F2-4200D41700B7}"/>
    <dgm:cxn modelId="{780D73E0-ED60-9841-A6F9-D4FBFA89F2E8}" type="presOf" srcId="{882D00E4-3C66-40B9-9590-FA81370410C7}" destId="{448E204B-6D55-453F-9414-34AC04BAB984}" srcOrd="0" destOrd="0" presId="urn:microsoft.com/office/officeart/2018/2/layout/IconLabelList"/>
    <dgm:cxn modelId="{449780E9-86D1-48F8-B398-D47C4E66CD9B}" srcId="{970E79D3-5D1F-47A8-A164-45425F650758}" destId="{04204CE5-13EF-4A07-84CF-D35E29F33EAF}" srcOrd="1" destOrd="0" parTransId="{697C869F-6F72-41BE-A36D-3D76AC5781D6}" sibTransId="{56F112E2-379B-4947-98CE-EBC7E5E21693}"/>
    <dgm:cxn modelId="{177DE2CC-7909-C94F-AA3A-EAAFDC5D6168}" type="presParOf" srcId="{5992032F-C340-4869-824D-7799FB73D4BD}" destId="{8C4CCE92-C4CF-4E8E-85C7-F4CDA7C70687}" srcOrd="0" destOrd="0" presId="urn:microsoft.com/office/officeart/2018/2/layout/IconLabelList"/>
    <dgm:cxn modelId="{4AC4C9BD-F17F-2A43-9B2A-51A617B4F978}" type="presParOf" srcId="{8C4CCE92-C4CF-4E8E-85C7-F4CDA7C70687}" destId="{7C72082A-7E66-4F4B-AF47-BB83DCB21648}" srcOrd="0" destOrd="0" presId="urn:microsoft.com/office/officeart/2018/2/layout/IconLabelList"/>
    <dgm:cxn modelId="{E2CD4D65-B44D-CC47-9CC8-06F5C81F57D1}" type="presParOf" srcId="{8C4CCE92-C4CF-4E8E-85C7-F4CDA7C70687}" destId="{6B40CC52-DD27-403E-BF5B-DC7F8296C1F0}" srcOrd="1" destOrd="0" presId="urn:microsoft.com/office/officeart/2018/2/layout/IconLabelList"/>
    <dgm:cxn modelId="{5A2D951A-5CED-5D4A-85FC-6D163584A0A8}" type="presParOf" srcId="{8C4CCE92-C4CF-4E8E-85C7-F4CDA7C70687}" destId="{4071EE81-70A5-4F21-8507-A614F7BB3D84}" srcOrd="2" destOrd="0" presId="urn:microsoft.com/office/officeart/2018/2/layout/IconLabelList"/>
    <dgm:cxn modelId="{0527B4E6-8773-7644-8D11-70555199C485}" type="presParOf" srcId="{5992032F-C340-4869-824D-7799FB73D4BD}" destId="{92945818-33CA-4507-A88F-A14CE7B3A98F}" srcOrd="1" destOrd="0" presId="urn:microsoft.com/office/officeart/2018/2/layout/IconLabelList"/>
    <dgm:cxn modelId="{075151AC-8F7A-5148-A5E4-1E353DFC8EC5}" type="presParOf" srcId="{5992032F-C340-4869-824D-7799FB73D4BD}" destId="{53B6A5CB-92F3-4539-BAA2-6335B511AEEC}" srcOrd="2" destOrd="0" presId="urn:microsoft.com/office/officeart/2018/2/layout/IconLabelList"/>
    <dgm:cxn modelId="{8058D6D9-38F2-C549-AEDC-B9EE2C531C43}" type="presParOf" srcId="{53B6A5CB-92F3-4539-BAA2-6335B511AEEC}" destId="{1A7027EA-8E98-4E37-AECF-2943E221DCD4}" srcOrd="0" destOrd="0" presId="urn:microsoft.com/office/officeart/2018/2/layout/IconLabelList"/>
    <dgm:cxn modelId="{A4598A73-2486-1B46-806F-0918FF5892E2}" type="presParOf" srcId="{53B6A5CB-92F3-4539-BAA2-6335B511AEEC}" destId="{481377F0-F6F6-4E9F-A95B-62DEAD2CB1A0}" srcOrd="1" destOrd="0" presId="urn:microsoft.com/office/officeart/2018/2/layout/IconLabelList"/>
    <dgm:cxn modelId="{AC22AE36-0BC1-2E47-8375-10D587097ED5}" type="presParOf" srcId="{53B6A5CB-92F3-4539-BAA2-6335B511AEEC}" destId="{E33DA0EE-6DAD-4543-AFB1-8EC5FB0C7CC1}" srcOrd="2" destOrd="0" presId="urn:microsoft.com/office/officeart/2018/2/layout/IconLabelList"/>
    <dgm:cxn modelId="{636AB023-982C-A545-9EDB-B0370C202CD0}" type="presParOf" srcId="{5992032F-C340-4869-824D-7799FB73D4BD}" destId="{2C28C19D-C146-47C9-8E85-FA20FF522AB5}" srcOrd="3" destOrd="0" presId="urn:microsoft.com/office/officeart/2018/2/layout/IconLabelList"/>
    <dgm:cxn modelId="{80B71DD7-DD45-9542-A5B2-AA64CFE0B749}" type="presParOf" srcId="{5992032F-C340-4869-824D-7799FB73D4BD}" destId="{BEDD2C8A-E9E7-4A3C-86F4-B21E84DF5F39}" srcOrd="4" destOrd="0" presId="urn:microsoft.com/office/officeart/2018/2/layout/IconLabelList"/>
    <dgm:cxn modelId="{B95F1289-0584-684F-8E4E-92D6BAB0F57A}" type="presParOf" srcId="{BEDD2C8A-E9E7-4A3C-86F4-B21E84DF5F39}" destId="{3CCD17CC-C54B-41AE-A139-B5F48FE36174}" srcOrd="0" destOrd="0" presId="urn:microsoft.com/office/officeart/2018/2/layout/IconLabelList"/>
    <dgm:cxn modelId="{412152B6-6691-4A43-96FC-9D9F8B675F62}" type="presParOf" srcId="{BEDD2C8A-E9E7-4A3C-86F4-B21E84DF5F39}" destId="{494910EF-6BBC-43C0-95DC-7EFADDA84556}" srcOrd="1" destOrd="0" presId="urn:microsoft.com/office/officeart/2018/2/layout/IconLabelList"/>
    <dgm:cxn modelId="{737AF67A-B1CC-7F48-8C9F-B76496F0A2D0}" type="presParOf" srcId="{BEDD2C8A-E9E7-4A3C-86F4-B21E84DF5F39}" destId="{1DCA6E9E-677B-493C-8255-5C6F8E20CCBF}" srcOrd="2" destOrd="0" presId="urn:microsoft.com/office/officeart/2018/2/layout/IconLabelList"/>
    <dgm:cxn modelId="{EC2E95FA-A178-314E-BE88-5A75A00343F9}" type="presParOf" srcId="{5992032F-C340-4869-824D-7799FB73D4BD}" destId="{C43C848F-36D2-493C-A1BB-76D7C201AA45}" srcOrd="5" destOrd="0" presId="urn:microsoft.com/office/officeart/2018/2/layout/IconLabelList"/>
    <dgm:cxn modelId="{23B7CE6B-EB21-4D43-AAD4-235AA8ECB7DF}" type="presParOf" srcId="{5992032F-C340-4869-824D-7799FB73D4BD}" destId="{C4CE7670-861E-45B1-B0FD-8B5828987DC2}" srcOrd="6" destOrd="0" presId="urn:microsoft.com/office/officeart/2018/2/layout/IconLabelList"/>
    <dgm:cxn modelId="{E6501824-6100-6441-9FE1-D0911624865B}" type="presParOf" srcId="{C4CE7670-861E-45B1-B0FD-8B5828987DC2}" destId="{33C0C9DA-981A-4F70-8321-DEBB13B90100}" srcOrd="0" destOrd="0" presId="urn:microsoft.com/office/officeart/2018/2/layout/IconLabelList"/>
    <dgm:cxn modelId="{BAC39A5C-6113-AD42-91DE-4DEB5068B30A}" type="presParOf" srcId="{C4CE7670-861E-45B1-B0FD-8B5828987DC2}" destId="{58798BEF-F436-4B29-8A56-398A348CC544}" srcOrd="1" destOrd="0" presId="urn:microsoft.com/office/officeart/2018/2/layout/IconLabelList"/>
    <dgm:cxn modelId="{F8D3C7E0-EA20-4148-A76C-E3D1779AC45B}" type="presParOf" srcId="{C4CE7670-861E-45B1-B0FD-8B5828987DC2}" destId="{448E204B-6D55-453F-9414-34AC04BAB984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72082A-7E66-4F4B-AF47-BB83DCB21648}">
      <dsp:nvSpPr>
        <dsp:cNvPr id="0" name=""/>
        <dsp:cNvSpPr/>
      </dsp:nvSpPr>
      <dsp:spPr>
        <a:xfrm>
          <a:off x="1150881" y="182700"/>
          <a:ext cx="649423" cy="64942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71EE81-70A5-4F21-8507-A614F7BB3D84}">
      <dsp:nvSpPr>
        <dsp:cNvPr id="0" name=""/>
        <dsp:cNvSpPr/>
      </dsp:nvSpPr>
      <dsp:spPr>
        <a:xfrm>
          <a:off x="754011" y="1048913"/>
          <a:ext cx="1443164" cy="5772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Objectif 2050 de neutralité carbone </a:t>
          </a:r>
          <a:endParaRPr lang="en-US" sz="1200" kern="1200"/>
        </a:p>
      </dsp:txBody>
      <dsp:txXfrm>
        <a:off x="754011" y="1048913"/>
        <a:ext cx="1443164" cy="577265"/>
      </dsp:txXfrm>
    </dsp:sp>
    <dsp:sp modelId="{1A7027EA-8E98-4E37-AECF-2943E221DCD4}">
      <dsp:nvSpPr>
        <dsp:cNvPr id="0" name=""/>
        <dsp:cNvSpPr/>
      </dsp:nvSpPr>
      <dsp:spPr>
        <a:xfrm>
          <a:off x="2846599" y="182700"/>
          <a:ext cx="649423" cy="64942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33DA0EE-6DAD-4543-AFB1-8EC5FB0C7CC1}">
      <dsp:nvSpPr>
        <dsp:cNvPr id="0" name=""/>
        <dsp:cNvSpPr/>
      </dsp:nvSpPr>
      <dsp:spPr>
        <a:xfrm>
          <a:off x="2449729" y="1048913"/>
          <a:ext cx="1443164" cy="5772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Coût élevé des relevés actuels </a:t>
          </a:r>
          <a:endParaRPr lang="en-US" sz="1200" kern="1200"/>
        </a:p>
      </dsp:txBody>
      <dsp:txXfrm>
        <a:off x="2449729" y="1048913"/>
        <a:ext cx="1443164" cy="577265"/>
      </dsp:txXfrm>
    </dsp:sp>
    <dsp:sp modelId="{3CCD17CC-C54B-41AE-A139-B5F48FE36174}">
      <dsp:nvSpPr>
        <dsp:cNvPr id="0" name=""/>
        <dsp:cNvSpPr/>
      </dsp:nvSpPr>
      <dsp:spPr>
        <a:xfrm>
          <a:off x="1150881" y="1986970"/>
          <a:ext cx="649423" cy="64942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CA6E9E-677B-493C-8255-5C6F8E20CCBF}">
      <dsp:nvSpPr>
        <dsp:cNvPr id="0" name=""/>
        <dsp:cNvSpPr/>
      </dsp:nvSpPr>
      <dsp:spPr>
        <a:xfrm>
          <a:off x="754011" y="2853182"/>
          <a:ext cx="1443164" cy="5772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Impact attendu du projet </a:t>
          </a:r>
          <a:endParaRPr lang="en-US" sz="1200" kern="1200"/>
        </a:p>
      </dsp:txBody>
      <dsp:txXfrm>
        <a:off x="754011" y="2853182"/>
        <a:ext cx="1443164" cy="577265"/>
      </dsp:txXfrm>
    </dsp:sp>
    <dsp:sp modelId="{33C0C9DA-981A-4F70-8321-DEBB13B90100}">
      <dsp:nvSpPr>
        <dsp:cNvPr id="0" name=""/>
        <dsp:cNvSpPr/>
      </dsp:nvSpPr>
      <dsp:spPr>
        <a:xfrm>
          <a:off x="2846599" y="1986970"/>
          <a:ext cx="649423" cy="64942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48E204B-6D55-453F-9414-34AC04BAB984}">
      <dsp:nvSpPr>
        <dsp:cNvPr id="0" name=""/>
        <dsp:cNvSpPr/>
      </dsp:nvSpPr>
      <dsp:spPr>
        <a:xfrm>
          <a:off x="2449729" y="2853182"/>
          <a:ext cx="1443164" cy="5772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Message clé : "Anticiper pour mieux agir"</a:t>
          </a:r>
          <a:endParaRPr lang="en-US" sz="1200" kern="1200"/>
        </a:p>
      </dsp:txBody>
      <dsp:txXfrm>
        <a:off x="2449729" y="2853182"/>
        <a:ext cx="1443164" cy="57726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9DDDC5-5EE2-AC4D-BB7B-091FC993C6A4}" type="datetimeFigureOut">
              <a:rPr lang="fr-FR" smtClean="0"/>
              <a:t>06/12/2024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104CDD-3B0A-D948-9458-647E1001032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808138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CB0C4A-5E3C-A981-B762-1C813FA22D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0C622341-55C1-9AC7-454C-0181744C78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D691A4C1-1490-ED5C-A1FB-4F6F2A4C36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51E4981-D1DD-8FA2-DCFA-ED4F3444A05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104CDD-3B0A-D948-9458-647E10010328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727848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104CDD-3B0A-D948-9458-647E10010328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184170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6E40723-6CAF-6D38-23E9-362F3DA1C2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D108F33-9A96-63EA-A69B-8CAEDAE6A1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261F312-DC39-866F-AD3F-9D074E0559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B83C9-E8FC-5F45-A8EE-EA259929CE07}" type="datetimeFigureOut">
              <a:rPr lang="fr-FR" smtClean="0"/>
              <a:t>06/12/2024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D61BBDC-B902-8F96-B31F-0D09824DB2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83D40B4-2011-5A90-2EF4-91C94E0F03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A550A8-3E29-2F47-9909-AF76BE9F4B2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809109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8A1072B-799F-E5A9-C650-61257ABF57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2DEC795F-C064-F2F5-AD2C-8F11A51688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94C4C1C-2980-5889-6010-1AEAD97D31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B83C9-E8FC-5F45-A8EE-EA259929CE07}" type="datetimeFigureOut">
              <a:rPr lang="fr-FR" smtClean="0"/>
              <a:t>06/12/2024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695E0E0-4FC0-F2AD-1D88-30D92E346E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C27347C-73B8-5B8E-2322-2DB3E8B63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A550A8-3E29-2F47-9909-AF76BE9F4B2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748784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FA04220B-BE5E-D9D0-4983-F676A1B95C1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94955934-7402-0D74-864E-8DDDD46D4A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966B405-B977-2253-C789-8D655E35A7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B83C9-E8FC-5F45-A8EE-EA259929CE07}" type="datetimeFigureOut">
              <a:rPr lang="fr-FR" smtClean="0"/>
              <a:t>06/12/2024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D628F4D-A62C-266C-0E54-8D6F8DE3C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BCE5A95-C224-4BE6-314E-E3CC4F8CC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A550A8-3E29-2F47-9909-AF76BE9F4B2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035614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CF8856-8E81-7737-D4A9-A6D2D07176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61180D5-D3F0-4A44-2A8C-0F816520C4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FD8C6F2-18C9-3CC0-A256-AFA6B170EB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B83C9-E8FC-5F45-A8EE-EA259929CE07}" type="datetimeFigureOut">
              <a:rPr lang="fr-FR" smtClean="0"/>
              <a:t>06/12/2024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8C6C055-ABD2-4911-0E5E-9888158CFC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7DB48FB-D0EC-AA9B-A50A-70199A07C3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A550A8-3E29-2F47-9909-AF76BE9F4B2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43891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5002EFA-B4F1-A50E-3677-94DEEAF41E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287054C-D07F-8CDD-6E22-666399A59B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17C96A0-C98E-C374-8A3C-9F3CAB66AF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B83C9-E8FC-5F45-A8EE-EA259929CE07}" type="datetimeFigureOut">
              <a:rPr lang="fr-FR" smtClean="0"/>
              <a:t>06/12/2024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D68E925-5C8C-CE5F-0A5C-BDA1E5BCDA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1FB9A49-760B-A6DE-255E-7CA534286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A550A8-3E29-2F47-9909-AF76BE9F4B2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971765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C7A8AA-7E85-2D45-B848-E202365A1A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5AF986C-B3CA-3DB5-FA80-80D018034D3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EA0E9B05-FCD9-BF6C-039A-D175D1FCE2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143FD3A2-06DE-0DA2-2DED-544555CA7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B83C9-E8FC-5F45-A8EE-EA259929CE07}" type="datetimeFigureOut">
              <a:rPr lang="fr-FR" smtClean="0"/>
              <a:t>06/12/2024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F11181A9-EE21-6DE6-038E-94D25E5F2E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7CC1B0E-7566-0199-9830-A969AC53E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A550A8-3E29-2F47-9909-AF76BE9F4B2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588017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AF99BDF-3055-4AD8-E741-6FB680BC9E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2329A27-5014-5CE3-D89C-AF6743D42B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F7ADCF09-1BF9-6665-FBF2-1C5F31C88F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E16F0138-B354-0BA0-7E74-6D19AD746E8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9E46221B-CCB7-5A9F-499D-D919065AE66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62C0B395-5C0A-38ED-A34F-D432B1AC4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B83C9-E8FC-5F45-A8EE-EA259929CE07}" type="datetimeFigureOut">
              <a:rPr lang="fr-FR" smtClean="0"/>
              <a:t>06/12/2024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CE13C5A6-0F60-B82E-CF16-17D41C5DE5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E66ECCE9-B734-0E0B-35F8-658354C24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A550A8-3E29-2F47-9909-AF76BE9F4B2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525696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C16C061-44C1-29E0-5070-30089F650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E9621E87-B520-5C06-BFF6-D4045A0CFA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B83C9-E8FC-5F45-A8EE-EA259929CE07}" type="datetimeFigureOut">
              <a:rPr lang="fr-FR" smtClean="0"/>
              <a:t>06/12/2024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93CD090B-B207-B0F7-03AC-B058A9D4C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CDFB680-C8D4-2D8D-0ABA-5EA240BCD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A550A8-3E29-2F47-9909-AF76BE9F4B2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85583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BB8E591E-6F89-A169-B4BF-867B90E30F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B83C9-E8FC-5F45-A8EE-EA259929CE07}" type="datetimeFigureOut">
              <a:rPr lang="fr-FR" smtClean="0"/>
              <a:t>06/12/2024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B2425C3B-3944-9618-9122-8575C858BA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726E378-0C1D-C203-D769-A293840B9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A550A8-3E29-2F47-9909-AF76BE9F4B2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9698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30FE02D-2E67-0D38-AB4C-F3F3FB2C1F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3448BF5-DC92-901E-0ED9-FB3E5884A8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02FD5DC-555C-C332-C11F-FA6EE91243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E483642-B260-7278-ED11-A8E0B5417D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B83C9-E8FC-5F45-A8EE-EA259929CE07}" type="datetimeFigureOut">
              <a:rPr lang="fr-FR" smtClean="0"/>
              <a:t>06/12/2024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B63F060-3EF5-C004-19BA-4EFF26ED95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95FFB8B-7730-6FA8-5B9D-F70647D881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A550A8-3E29-2F47-9909-AF76BE9F4B2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330822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AC8E403-9BEA-0F16-C8E9-118618DA0C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7E2FCCA3-EC97-201D-ED7E-A2AC25C03F3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2CC5615-4A15-517A-C4B4-90ADCA314F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D1C132F-785D-ECF5-22AC-874FB40E72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B83C9-E8FC-5F45-A8EE-EA259929CE07}" type="datetimeFigureOut">
              <a:rPr lang="fr-FR" smtClean="0"/>
              <a:t>06/12/2024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3AAB672C-1093-A760-813A-549F56DE8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5FC8C7A-9E9C-62AB-1A16-22B3BEA6A1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A550A8-3E29-2F47-9909-AF76BE9F4B2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324891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24DD36FC-132E-B326-B564-CD5F0DDC0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63EF41B-18D2-310A-BF91-5847E01D61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5012CFE-E2B7-75F9-7F01-A32C029A1D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B8B83C9-E8FC-5F45-A8EE-EA259929CE07}" type="datetimeFigureOut">
              <a:rPr lang="fr-FR" smtClean="0"/>
              <a:t>06/12/2024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A0F398A-5BCC-E16C-0B1E-C2FB7DE3C5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4E9D1A7-40F1-6153-8BBA-DEBF5F49AA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DA550A8-3E29-2F47-9909-AF76BE9F4B2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609557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870A1295-61BC-4214-AA3E-D39667302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24A26A5-1F02-D342-8170-D04513ECEF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672" y="5116529"/>
            <a:ext cx="10592174" cy="1000655"/>
          </a:xfrm>
        </p:spPr>
        <p:txBody>
          <a:bodyPr anchor="t">
            <a:normAutofit/>
          </a:bodyPr>
          <a:lstStyle/>
          <a:p>
            <a:pPr algn="l"/>
            <a:r>
              <a:rPr lang="fr-FR" sz="4000">
                <a:solidFill>
                  <a:schemeClr val="tx2"/>
                </a:solidFill>
              </a:rPr>
              <a:t>Seattle 2050: Prédire pour Réduire</a:t>
            </a:r>
            <a:endParaRPr lang="fr-FR" sz="4000" dirty="0">
              <a:solidFill>
                <a:schemeClr val="tx2"/>
              </a:solidFill>
            </a:endParaRPr>
          </a:p>
        </p:txBody>
      </p:sp>
      <p:pic>
        <p:nvPicPr>
          <p:cNvPr id="5" name="Image 4" descr="Une image contenant plein air, horizon, paysage urbain, ciel&#10;&#10;Description générée automatiquement">
            <a:extLst>
              <a:ext uri="{FF2B5EF4-FFF2-40B4-BE49-F238E27FC236}">
                <a16:creationId xmlns:a16="http://schemas.microsoft.com/office/drawing/2014/main" id="{A28ECDA5-2DCC-4042-1E2E-A396D5C92F6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8737"/>
          <a:stretch/>
        </p:blipFill>
        <p:spPr>
          <a:xfrm>
            <a:off x="-1" y="10"/>
            <a:ext cx="12192001" cy="4201449"/>
          </a:xfrm>
          <a:prstGeom prst="rect">
            <a:avLst/>
          </a:prstGeom>
        </p:spPr>
      </p:pic>
      <p:grpSp>
        <p:nvGrpSpPr>
          <p:cNvPr id="74" name="Group 67">
            <a:extLst>
              <a:ext uri="{FF2B5EF4-FFF2-40B4-BE49-F238E27FC236}">
                <a16:creationId xmlns:a16="http://schemas.microsoft.com/office/drawing/2014/main" id="{0B139475-2B26-4CA9-9413-DE741E49F7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2941813"/>
            <a:ext cx="12188952" cy="1828800"/>
            <a:chOff x="-305" y="3144820"/>
            <a:chExt cx="9182100" cy="1551136"/>
          </a:xfrm>
        </p:grpSpPr>
        <p:sp useBgFill="1">
          <p:nvSpPr>
            <p:cNvPr id="69" name="Freeform: Shape 68">
              <a:extLst>
                <a:ext uri="{FF2B5EF4-FFF2-40B4-BE49-F238E27FC236}">
                  <a16:creationId xmlns:a16="http://schemas.microsoft.com/office/drawing/2014/main" id="{16C6BF63-6277-4C39-BE5D-3C341662CE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676854"/>
              <a:ext cx="9182100" cy="1019102"/>
            </a:xfrm>
            <a:custGeom>
              <a:avLst/>
              <a:gdLst>
                <a:gd name="connsiteX0" fmla="*/ 0 w 9182100"/>
                <a:gd name="connsiteY0" fmla="*/ 1019102 h 1019102"/>
                <a:gd name="connsiteX1" fmla="*/ 9182100 w 9182100"/>
                <a:gd name="connsiteY1" fmla="*/ 1019102 h 1019102"/>
                <a:gd name="connsiteX2" fmla="*/ 9182100 w 9182100"/>
                <a:gd name="connsiteY2" fmla="*/ 273009 h 1019102"/>
                <a:gd name="connsiteX3" fmla="*/ 9065895 w 9182100"/>
                <a:gd name="connsiteY3" fmla="*/ 278343 h 1019102"/>
                <a:gd name="connsiteX4" fmla="*/ 8261890 w 9182100"/>
                <a:gd name="connsiteY4" fmla="*/ 257769 h 1019102"/>
                <a:gd name="connsiteX5" fmla="*/ 8038624 w 9182100"/>
                <a:gd name="connsiteY5" fmla="*/ 235956 h 1019102"/>
                <a:gd name="connsiteX6" fmla="*/ 7862221 w 9182100"/>
                <a:gd name="connsiteY6" fmla="*/ 213097 h 1019102"/>
                <a:gd name="connsiteX7" fmla="*/ 6238780 w 9182100"/>
                <a:gd name="connsiteY7" fmla="*/ 126419 h 1019102"/>
                <a:gd name="connsiteX8" fmla="*/ 5828729 w 9182100"/>
                <a:gd name="connsiteY8" fmla="*/ 142421 h 1019102"/>
                <a:gd name="connsiteX9" fmla="*/ 5227606 w 9182100"/>
                <a:gd name="connsiteY9" fmla="*/ 219764 h 1019102"/>
                <a:gd name="connsiteX10" fmla="*/ 4394359 w 9182100"/>
                <a:gd name="connsiteY10" fmla="*/ 190713 h 1019102"/>
                <a:gd name="connsiteX11" fmla="*/ 3789236 w 9182100"/>
                <a:gd name="connsiteY11" fmla="*/ 107655 h 1019102"/>
                <a:gd name="connsiteX12" fmla="*/ 3391567 w 9182100"/>
                <a:gd name="connsiteY12" fmla="*/ 30502 h 1019102"/>
                <a:gd name="connsiteX13" fmla="*/ 2180177 w 9182100"/>
                <a:gd name="connsiteY13" fmla="*/ 67745 h 1019102"/>
                <a:gd name="connsiteX14" fmla="*/ 1543336 w 9182100"/>
                <a:gd name="connsiteY14" fmla="*/ 209953 h 1019102"/>
                <a:gd name="connsiteX15" fmla="*/ 1276731 w 9182100"/>
                <a:gd name="connsiteY15" fmla="*/ 286439 h 1019102"/>
                <a:gd name="connsiteX16" fmla="*/ 441293 w 9182100"/>
                <a:gd name="connsiteY16" fmla="*/ 292345 h 1019102"/>
                <a:gd name="connsiteX17" fmla="*/ 0 w 9182100"/>
                <a:gd name="connsiteY17" fmla="*/ 135563 h 1019102"/>
                <a:gd name="connsiteX18" fmla="*/ 0 w 9182100"/>
                <a:gd name="connsiteY18" fmla="*/ 1019102 h 1019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182100" h="1019102">
                  <a:moveTo>
                    <a:pt x="0" y="1019102"/>
                  </a:moveTo>
                  <a:lnTo>
                    <a:pt x="9182100" y="1019102"/>
                  </a:lnTo>
                  <a:lnTo>
                    <a:pt x="9182100" y="273009"/>
                  </a:lnTo>
                  <a:cubicBezTo>
                    <a:pt x="9143429" y="275485"/>
                    <a:pt x="9104662" y="277200"/>
                    <a:pt x="9065895" y="278343"/>
                  </a:cubicBezTo>
                  <a:cubicBezTo>
                    <a:pt x="8798243" y="285201"/>
                    <a:pt x="8529066" y="277009"/>
                    <a:pt x="8261890" y="257769"/>
                  </a:cubicBezTo>
                  <a:cubicBezTo>
                    <a:pt x="8187024" y="251863"/>
                    <a:pt x="8112443" y="245386"/>
                    <a:pt x="8038624" y="235956"/>
                  </a:cubicBezTo>
                  <a:cubicBezTo>
                    <a:pt x="7980140" y="228051"/>
                    <a:pt x="7920228" y="219002"/>
                    <a:pt x="7862221" y="213097"/>
                  </a:cubicBezTo>
                  <a:cubicBezTo>
                    <a:pt x="7322439" y="159280"/>
                    <a:pt x="6780943" y="130991"/>
                    <a:pt x="6238780" y="126419"/>
                  </a:cubicBezTo>
                  <a:cubicBezTo>
                    <a:pt x="6102477" y="126324"/>
                    <a:pt x="5964745" y="128800"/>
                    <a:pt x="5828729" y="142421"/>
                  </a:cubicBezTo>
                  <a:cubicBezTo>
                    <a:pt x="5624703" y="162328"/>
                    <a:pt x="5429441" y="202048"/>
                    <a:pt x="5227606" y="219764"/>
                  </a:cubicBezTo>
                  <a:cubicBezTo>
                    <a:pt x="4950238" y="245767"/>
                    <a:pt x="4670393" y="228527"/>
                    <a:pt x="4394359" y="190713"/>
                  </a:cubicBezTo>
                  <a:cubicBezTo>
                    <a:pt x="4193381" y="163090"/>
                    <a:pt x="3988880" y="147755"/>
                    <a:pt x="3789236" y="107655"/>
                  </a:cubicBezTo>
                  <a:cubicBezTo>
                    <a:pt x="3660743" y="85271"/>
                    <a:pt x="3520249" y="51648"/>
                    <a:pt x="3391567" y="30502"/>
                  </a:cubicBezTo>
                  <a:cubicBezTo>
                    <a:pt x="2990469" y="-28553"/>
                    <a:pt x="2579370" y="5928"/>
                    <a:pt x="2180177" y="67745"/>
                  </a:cubicBezTo>
                  <a:cubicBezTo>
                    <a:pt x="1965198" y="103273"/>
                    <a:pt x="1751648" y="146136"/>
                    <a:pt x="1543336" y="209953"/>
                  </a:cubicBezTo>
                  <a:cubicBezTo>
                    <a:pt x="1456087" y="238528"/>
                    <a:pt x="1365885" y="264627"/>
                    <a:pt x="1276731" y="286439"/>
                  </a:cubicBezTo>
                  <a:cubicBezTo>
                    <a:pt x="1001173" y="335398"/>
                    <a:pt x="716471" y="346923"/>
                    <a:pt x="441293" y="292345"/>
                  </a:cubicBezTo>
                  <a:cubicBezTo>
                    <a:pt x="285655" y="263198"/>
                    <a:pt x="143923" y="198237"/>
                    <a:pt x="0" y="135563"/>
                  </a:cubicBezTo>
                  <a:lnTo>
                    <a:pt x="0" y="1019102"/>
                  </a:lnTo>
                  <a:close/>
                </a:path>
              </a:pathLst>
            </a:custGeom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6EA3BAD9-C130-4A9C-9086-20D132A6CF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144820"/>
              <a:ext cx="9182100" cy="932744"/>
            </a:xfrm>
            <a:custGeom>
              <a:avLst/>
              <a:gdLst>
                <a:gd name="connsiteX0" fmla="*/ 9182100 w 9182100"/>
                <a:gd name="connsiteY0" fmla="*/ 396420 h 932744"/>
                <a:gd name="connsiteX1" fmla="*/ 9103805 w 9182100"/>
                <a:gd name="connsiteY1" fmla="*/ 392229 h 932744"/>
                <a:gd name="connsiteX2" fmla="*/ 8712422 w 9182100"/>
                <a:gd name="connsiteY2" fmla="*/ 359749 h 932744"/>
                <a:gd name="connsiteX3" fmla="*/ 8322755 w 9182100"/>
                <a:gd name="connsiteY3" fmla="*/ 313362 h 932744"/>
                <a:gd name="connsiteX4" fmla="*/ 8134826 w 9182100"/>
                <a:gd name="connsiteY4" fmla="*/ 283930 h 932744"/>
                <a:gd name="connsiteX5" fmla="*/ 8090916 w 9182100"/>
                <a:gd name="connsiteY5" fmla="*/ 275643 h 932744"/>
                <a:gd name="connsiteX6" fmla="*/ 8069485 w 9182100"/>
                <a:gd name="connsiteY6" fmla="*/ 271262 h 932744"/>
                <a:gd name="connsiteX7" fmla="*/ 8041862 w 9182100"/>
                <a:gd name="connsiteY7" fmla="*/ 266595 h 932744"/>
                <a:gd name="connsiteX8" fmla="*/ 7986903 w 9182100"/>
                <a:gd name="connsiteY8" fmla="*/ 257546 h 932744"/>
                <a:gd name="connsiteX9" fmla="*/ 7934230 w 9182100"/>
                <a:gd name="connsiteY9" fmla="*/ 249640 h 932744"/>
                <a:gd name="connsiteX10" fmla="*/ 7727537 w 9182100"/>
                <a:gd name="connsiteY10" fmla="*/ 221922 h 932744"/>
                <a:gd name="connsiteX11" fmla="*/ 7625239 w 9182100"/>
                <a:gd name="connsiteY11" fmla="*/ 209730 h 932744"/>
                <a:gd name="connsiteX12" fmla="*/ 7523227 w 9182100"/>
                <a:gd name="connsiteY12" fmla="*/ 198110 h 932744"/>
                <a:gd name="connsiteX13" fmla="*/ 7115651 w 9182100"/>
                <a:gd name="connsiteY13" fmla="*/ 158010 h 932744"/>
                <a:gd name="connsiteX14" fmla="*/ 6706839 w 9182100"/>
                <a:gd name="connsiteY14" fmla="*/ 126958 h 932744"/>
                <a:gd name="connsiteX15" fmla="*/ 6604064 w 9182100"/>
                <a:gd name="connsiteY15" fmla="*/ 120862 h 932744"/>
                <a:gd name="connsiteX16" fmla="*/ 6501003 w 9182100"/>
                <a:gd name="connsiteY16" fmla="*/ 115338 h 932744"/>
                <a:gd name="connsiteX17" fmla="*/ 6397467 w 9182100"/>
                <a:gd name="connsiteY17" fmla="*/ 110385 h 932744"/>
                <a:gd name="connsiteX18" fmla="*/ 6293168 w 9182100"/>
                <a:gd name="connsiteY18" fmla="*/ 106860 h 932744"/>
                <a:gd name="connsiteX19" fmla="*/ 6079712 w 9182100"/>
                <a:gd name="connsiteY19" fmla="*/ 103908 h 932744"/>
                <a:gd name="connsiteX20" fmla="*/ 6024563 w 9182100"/>
                <a:gd name="connsiteY20" fmla="*/ 104479 h 932744"/>
                <a:gd name="connsiteX21" fmla="*/ 5968080 w 9182100"/>
                <a:gd name="connsiteY21" fmla="*/ 106479 h 932744"/>
                <a:gd name="connsiteX22" fmla="*/ 5855875 w 9182100"/>
                <a:gd name="connsiteY22" fmla="*/ 113242 h 932744"/>
                <a:gd name="connsiteX23" fmla="*/ 5439251 w 9182100"/>
                <a:gd name="connsiteY23" fmla="*/ 160105 h 932744"/>
                <a:gd name="connsiteX24" fmla="*/ 5075396 w 9182100"/>
                <a:gd name="connsiteY24" fmla="*/ 186585 h 932744"/>
                <a:gd name="connsiteX25" fmla="*/ 4712780 w 9182100"/>
                <a:gd name="connsiteY25" fmla="*/ 171249 h 932744"/>
                <a:gd name="connsiteX26" fmla="*/ 4666679 w 9182100"/>
                <a:gd name="connsiteY26" fmla="*/ 166773 h 932744"/>
                <a:gd name="connsiteX27" fmla="*/ 4620292 w 9182100"/>
                <a:gd name="connsiteY27" fmla="*/ 161629 h 932744"/>
                <a:gd name="connsiteX28" fmla="*/ 4573810 w 9182100"/>
                <a:gd name="connsiteY28" fmla="*/ 156009 h 932744"/>
                <a:gd name="connsiteX29" fmla="*/ 4550569 w 9182100"/>
                <a:gd name="connsiteY29" fmla="*/ 153057 h 932744"/>
                <a:gd name="connsiteX30" fmla="*/ 4538948 w 9182100"/>
                <a:gd name="connsiteY30" fmla="*/ 151628 h 932744"/>
                <a:gd name="connsiteX31" fmla="*/ 4526566 w 9182100"/>
                <a:gd name="connsiteY31" fmla="*/ 149913 h 932744"/>
                <a:gd name="connsiteX32" fmla="*/ 4327779 w 9182100"/>
                <a:gd name="connsiteY32" fmla="*/ 122862 h 932744"/>
                <a:gd name="connsiteX33" fmla="*/ 3929729 w 9182100"/>
                <a:gd name="connsiteY33" fmla="*/ 68189 h 932744"/>
                <a:gd name="connsiteX34" fmla="*/ 3729133 w 9182100"/>
                <a:gd name="connsiteY34" fmla="*/ 41900 h 932744"/>
                <a:gd name="connsiteX35" fmla="*/ 3628930 w 9182100"/>
                <a:gd name="connsiteY35" fmla="*/ 28946 h 932744"/>
                <a:gd name="connsiteX36" fmla="*/ 3573399 w 9182100"/>
                <a:gd name="connsiteY36" fmla="*/ 22278 h 932744"/>
                <a:gd name="connsiteX37" fmla="*/ 3516916 w 9182100"/>
                <a:gd name="connsiteY37" fmla="*/ 16468 h 932744"/>
                <a:gd name="connsiteX38" fmla="*/ 3074670 w 9182100"/>
                <a:gd name="connsiteY38" fmla="*/ 752 h 932744"/>
                <a:gd name="connsiteX39" fmla="*/ 2858738 w 9182100"/>
                <a:gd name="connsiteY39" fmla="*/ 8753 h 932744"/>
                <a:gd name="connsiteX40" fmla="*/ 2645474 w 9182100"/>
                <a:gd name="connsiteY40" fmla="*/ 25326 h 932744"/>
                <a:gd name="connsiteX41" fmla="*/ 1810798 w 9182100"/>
                <a:gd name="connsiteY41" fmla="*/ 158010 h 932744"/>
                <a:gd name="connsiteX42" fmla="*/ 1602772 w 9182100"/>
                <a:gd name="connsiteY42" fmla="*/ 208111 h 932744"/>
                <a:gd name="connsiteX43" fmla="*/ 1548860 w 9182100"/>
                <a:gd name="connsiteY43" fmla="*/ 222780 h 932744"/>
                <a:gd name="connsiteX44" fmla="*/ 1501331 w 9182100"/>
                <a:gd name="connsiteY44" fmla="*/ 236115 h 932744"/>
                <a:gd name="connsiteX45" fmla="*/ 1411224 w 9182100"/>
                <a:gd name="connsiteY45" fmla="*/ 260880 h 932744"/>
                <a:gd name="connsiteX46" fmla="*/ 1050893 w 9182100"/>
                <a:gd name="connsiteY46" fmla="*/ 338032 h 932744"/>
                <a:gd name="connsiteX47" fmla="*/ 871252 w 9182100"/>
                <a:gd name="connsiteY47" fmla="*/ 360511 h 932744"/>
                <a:gd name="connsiteX48" fmla="*/ 781812 w 9182100"/>
                <a:gd name="connsiteY48" fmla="*/ 366512 h 932744"/>
                <a:gd name="connsiteX49" fmla="*/ 692563 w 9182100"/>
                <a:gd name="connsiteY49" fmla="*/ 369655 h 932744"/>
                <a:gd name="connsiteX50" fmla="*/ 515017 w 9182100"/>
                <a:gd name="connsiteY50" fmla="*/ 363940 h 932744"/>
                <a:gd name="connsiteX51" fmla="*/ 337661 w 9182100"/>
                <a:gd name="connsiteY51" fmla="*/ 341937 h 932744"/>
                <a:gd name="connsiteX52" fmla="*/ 156972 w 9182100"/>
                <a:gd name="connsiteY52" fmla="*/ 303456 h 932744"/>
                <a:gd name="connsiteX53" fmla="*/ 0 w 9182100"/>
                <a:gd name="connsiteY53" fmla="*/ 261642 h 932744"/>
                <a:gd name="connsiteX54" fmla="*/ 0 w 9182100"/>
                <a:gd name="connsiteY54" fmla="*/ 713412 h 932744"/>
                <a:gd name="connsiteX55" fmla="*/ 9144 w 9182100"/>
                <a:gd name="connsiteY55" fmla="*/ 717699 h 932744"/>
                <a:gd name="connsiteX56" fmla="*/ 213360 w 9182100"/>
                <a:gd name="connsiteY56" fmla="*/ 801042 h 932744"/>
                <a:gd name="connsiteX57" fmla="*/ 653510 w 9182100"/>
                <a:gd name="connsiteY57" fmla="*/ 908199 h 932744"/>
                <a:gd name="connsiteX58" fmla="*/ 1101947 w 9182100"/>
                <a:gd name="connsiteY58" fmla="*/ 930773 h 932744"/>
                <a:gd name="connsiteX59" fmla="*/ 1540002 w 9182100"/>
                <a:gd name="connsiteY59" fmla="*/ 889434 h 932744"/>
                <a:gd name="connsiteX60" fmla="*/ 1647158 w 9182100"/>
                <a:gd name="connsiteY60" fmla="*/ 871242 h 932744"/>
                <a:gd name="connsiteX61" fmla="*/ 1698117 w 9182100"/>
                <a:gd name="connsiteY61" fmla="*/ 862193 h 932744"/>
                <a:gd name="connsiteX62" fmla="*/ 1742789 w 9182100"/>
                <a:gd name="connsiteY62" fmla="*/ 854668 h 932744"/>
                <a:gd name="connsiteX63" fmla="*/ 1931003 w 9182100"/>
                <a:gd name="connsiteY63" fmla="*/ 826950 h 932744"/>
                <a:gd name="connsiteX64" fmla="*/ 2314861 w 9182100"/>
                <a:gd name="connsiteY64" fmla="*/ 783897 h 932744"/>
                <a:gd name="connsiteX65" fmla="*/ 2506885 w 9182100"/>
                <a:gd name="connsiteY65" fmla="*/ 768086 h 932744"/>
                <a:gd name="connsiteX66" fmla="*/ 2602611 w 9182100"/>
                <a:gd name="connsiteY66" fmla="*/ 762085 h 932744"/>
                <a:gd name="connsiteX67" fmla="*/ 2698052 w 9182100"/>
                <a:gd name="connsiteY67" fmla="*/ 756846 h 932744"/>
                <a:gd name="connsiteX68" fmla="*/ 2887980 w 9182100"/>
                <a:gd name="connsiteY68" fmla="*/ 750846 h 932744"/>
                <a:gd name="connsiteX69" fmla="*/ 3075813 w 9182100"/>
                <a:gd name="connsiteY69" fmla="*/ 750179 h 932744"/>
                <a:gd name="connsiteX70" fmla="*/ 3168587 w 9182100"/>
                <a:gd name="connsiteY70" fmla="*/ 752751 h 932744"/>
                <a:gd name="connsiteX71" fmla="*/ 3260408 w 9182100"/>
                <a:gd name="connsiteY71" fmla="*/ 756656 h 932744"/>
                <a:gd name="connsiteX72" fmla="*/ 3440049 w 9182100"/>
                <a:gd name="connsiteY72" fmla="*/ 771610 h 932744"/>
                <a:gd name="connsiteX73" fmla="*/ 3483864 w 9182100"/>
                <a:gd name="connsiteY73" fmla="*/ 776849 h 932744"/>
                <a:gd name="connsiteX74" fmla="*/ 3528536 w 9182100"/>
                <a:gd name="connsiteY74" fmla="*/ 782469 h 932744"/>
                <a:gd name="connsiteX75" fmla="*/ 3628549 w 9182100"/>
                <a:gd name="connsiteY75" fmla="*/ 796089 h 932744"/>
                <a:gd name="connsiteX76" fmla="*/ 3828574 w 9182100"/>
                <a:gd name="connsiteY76" fmla="*/ 823140 h 932744"/>
                <a:gd name="connsiteX77" fmla="*/ 4231196 w 9182100"/>
                <a:gd name="connsiteY77" fmla="*/ 874099 h 932744"/>
                <a:gd name="connsiteX78" fmla="*/ 4433126 w 9182100"/>
                <a:gd name="connsiteY78" fmla="*/ 897435 h 932744"/>
                <a:gd name="connsiteX79" fmla="*/ 4485990 w 9182100"/>
                <a:gd name="connsiteY79" fmla="*/ 903246 h 932744"/>
                <a:gd name="connsiteX80" fmla="*/ 4539806 w 9182100"/>
                <a:gd name="connsiteY80" fmla="*/ 908961 h 932744"/>
                <a:gd name="connsiteX81" fmla="*/ 4593908 w 9182100"/>
                <a:gd name="connsiteY81" fmla="*/ 914199 h 932744"/>
                <a:gd name="connsiteX82" fmla="*/ 4648296 w 9182100"/>
                <a:gd name="connsiteY82" fmla="*/ 918771 h 932744"/>
                <a:gd name="connsiteX83" fmla="*/ 5092446 w 9182100"/>
                <a:gd name="connsiteY83" fmla="*/ 931154 h 932744"/>
                <a:gd name="connsiteX84" fmla="*/ 5533168 w 9182100"/>
                <a:gd name="connsiteY84" fmla="*/ 891816 h 932744"/>
                <a:gd name="connsiteX85" fmla="*/ 5918169 w 9182100"/>
                <a:gd name="connsiteY85" fmla="*/ 840666 h 932744"/>
                <a:gd name="connsiteX86" fmla="*/ 6007323 w 9182100"/>
                <a:gd name="connsiteY86" fmla="*/ 833237 h 932744"/>
                <a:gd name="connsiteX87" fmla="*/ 6051709 w 9182100"/>
                <a:gd name="connsiteY87" fmla="*/ 830570 h 932744"/>
                <a:gd name="connsiteX88" fmla="*/ 6097429 w 9182100"/>
                <a:gd name="connsiteY88" fmla="*/ 828379 h 932744"/>
                <a:gd name="connsiteX89" fmla="*/ 6287834 w 9182100"/>
                <a:gd name="connsiteY89" fmla="*/ 822569 h 932744"/>
                <a:gd name="connsiteX90" fmla="*/ 6681597 w 9182100"/>
                <a:gd name="connsiteY90" fmla="*/ 821235 h 932744"/>
                <a:gd name="connsiteX91" fmla="*/ 7079647 w 9182100"/>
                <a:gd name="connsiteY91" fmla="*/ 826569 h 932744"/>
                <a:gd name="connsiteX92" fmla="*/ 7478173 w 9182100"/>
                <a:gd name="connsiteY92" fmla="*/ 836094 h 932744"/>
                <a:gd name="connsiteX93" fmla="*/ 7871937 w 9182100"/>
                <a:gd name="connsiteY93" fmla="*/ 851430 h 932744"/>
                <a:gd name="connsiteX94" fmla="*/ 7919657 w 9182100"/>
                <a:gd name="connsiteY94" fmla="*/ 854097 h 932744"/>
                <a:gd name="connsiteX95" fmla="*/ 7964901 w 9182100"/>
                <a:gd name="connsiteY95" fmla="*/ 857240 h 932744"/>
                <a:gd name="connsiteX96" fmla="*/ 8015955 w 9182100"/>
                <a:gd name="connsiteY96" fmla="*/ 861050 h 932744"/>
                <a:gd name="connsiteX97" fmla="*/ 8072247 w 9182100"/>
                <a:gd name="connsiteY97" fmla="*/ 864384 h 932744"/>
                <a:gd name="connsiteX98" fmla="*/ 8286750 w 9182100"/>
                <a:gd name="connsiteY98" fmla="*/ 868384 h 932744"/>
                <a:gd name="connsiteX99" fmla="*/ 8704040 w 9182100"/>
                <a:gd name="connsiteY99" fmla="*/ 853716 h 932744"/>
                <a:gd name="connsiteX100" fmla="*/ 9120188 w 9182100"/>
                <a:gd name="connsiteY100" fmla="*/ 814092 h 932744"/>
                <a:gd name="connsiteX101" fmla="*/ 9181909 w 9182100"/>
                <a:gd name="connsiteY101" fmla="*/ 805519 h 932744"/>
                <a:gd name="connsiteX102" fmla="*/ 9181909 w 9182100"/>
                <a:gd name="connsiteY102" fmla="*/ 396420 h 932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9182100" h="932744">
                  <a:moveTo>
                    <a:pt x="9182100" y="396420"/>
                  </a:moveTo>
                  <a:cubicBezTo>
                    <a:pt x="9156097" y="395182"/>
                    <a:pt x="9129999" y="393753"/>
                    <a:pt x="9103805" y="392229"/>
                  </a:cubicBezTo>
                  <a:cubicBezTo>
                    <a:pt x="8974169" y="384419"/>
                    <a:pt x="8843105" y="372989"/>
                    <a:pt x="8712422" y="359749"/>
                  </a:cubicBezTo>
                  <a:cubicBezTo>
                    <a:pt x="8581739" y="346319"/>
                    <a:pt x="8451056" y="331269"/>
                    <a:pt x="8322755" y="313362"/>
                  </a:cubicBezTo>
                  <a:cubicBezTo>
                    <a:pt x="8258747" y="304695"/>
                    <a:pt x="8195120" y="294979"/>
                    <a:pt x="8134826" y="283930"/>
                  </a:cubicBezTo>
                  <a:cubicBezTo>
                    <a:pt x="8119872" y="281168"/>
                    <a:pt x="8105013" y="278501"/>
                    <a:pt x="8090916" y="275643"/>
                  </a:cubicBezTo>
                  <a:lnTo>
                    <a:pt x="8069485" y="271262"/>
                  </a:lnTo>
                  <a:lnTo>
                    <a:pt x="8041862" y="266595"/>
                  </a:lnTo>
                  <a:cubicBezTo>
                    <a:pt x="8023574" y="263547"/>
                    <a:pt x="8004524" y="260213"/>
                    <a:pt x="7986903" y="257546"/>
                  </a:cubicBezTo>
                  <a:lnTo>
                    <a:pt x="7934230" y="249640"/>
                  </a:lnTo>
                  <a:cubicBezTo>
                    <a:pt x="7864221" y="239258"/>
                    <a:pt x="7795832" y="230209"/>
                    <a:pt x="7727537" y="221922"/>
                  </a:cubicBezTo>
                  <a:lnTo>
                    <a:pt x="7625239" y="209730"/>
                  </a:lnTo>
                  <a:lnTo>
                    <a:pt x="7523227" y="198110"/>
                  </a:lnTo>
                  <a:cubicBezTo>
                    <a:pt x="7387209" y="183060"/>
                    <a:pt x="7251573" y="170392"/>
                    <a:pt x="7115651" y="158010"/>
                  </a:cubicBezTo>
                  <a:cubicBezTo>
                    <a:pt x="6979730" y="146580"/>
                    <a:pt x="6843522" y="135721"/>
                    <a:pt x="6706839" y="126958"/>
                  </a:cubicBezTo>
                  <a:lnTo>
                    <a:pt x="6604064" y="120862"/>
                  </a:lnTo>
                  <a:cubicBezTo>
                    <a:pt x="6569869" y="118767"/>
                    <a:pt x="6535484" y="116862"/>
                    <a:pt x="6501003" y="115338"/>
                  </a:cubicBezTo>
                  <a:lnTo>
                    <a:pt x="6397467" y="110385"/>
                  </a:lnTo>
                  <a:lnTo>
                    <a:pt x="6293168" y="106860"/>
                  </a:lnTo>
                  <a:cubicBezTo>
                    <a:pt x="6222969" y="105146"/>
                    <a:pt x="6152769" y="103527"/>
                    <a:pt x="6079712" y="103908"/>
                  </a:cubicBezTo>
                  <a:cubicBezTo>
                    <a:pt x="6061710" y="103908"/>
                    <a:pt x="6043708" y="103812"/>
                    <a:pt x="6024563" y="104479"/>
                  </a:cubicBezTo>
                  <a:cubicBezTo>
                    <a:pt x="6005703" y="104955"/>
                    <a:pt x="5986844" y="105527"/>
                    <a:pt x="5968080" y="106479"/>
                  </a:cubicBezTo>
                  <a:cubicBezTo>
                    <a:pt x="5930456" y="108003"/>
                    <a:pt x="5893023" y="110385"/>
                    <a:pt x="5855875" y="113242"/>
                  </a:cubicBezTo>
                  <a:cubicBezTo>
                    <a:pt x="5706904" y="124577"/>
                    <a:pt x="5565934" y="145151"/>
                    <a:pt x="5439251" y="160105"/>
                  </a:cubicBezTo>
                  <a:cubicBezTo>
                    <a:pt x="5311902" y="175536"/>
                    <a:pt x="5194745" y="184680"/>
                    <a:pt x="5075396" y="186585"/>
                  </a:cubicBezTo>
                  <a:cubicBezTo>
                    <a:pt x="4956429" y="188490"/>
                    <a:pt x="4835748" y="182775"/>
                    <a:pt x="4712780" y="171249"/>
                  </a:cubicBezTo>
                  <a:lnTo>
                    <a:pt x="4666679" y="166773"/>
                  </a:lnTo>
                  <a:lnTo>
                    <a:pt x="4620292" y="161629"/>
                  </a:lnTo>
                  <a:cubicBezTo>
                    <a:pt x="4604862" y="160010"/>
                    <a:pt x="4589336" y="157914"/>
                    <a:pt x="4573810" y="156009"/>
                  </a:cubicBezTo>
                  <a:lnTo>
                    <a:pt x="4550569" y="153057"/>
                  </a:lnTo>
                  <a:lnTo>
                    <a:pt x="4538948" y="151628"/>
                  </a:lnTo>
                  <a:lnTo>
                    <a:pt x="4526566" y="149913"/>
                  </a:lnTo>
                  <a:lnTo>
                    <a:pt x="4327779" y="122862"/>
                  </a:lnTo>
                  <a:lnTo>
                    <a:pt x="3929729" y="68189"/>
                  </a:lnTo>
                  <a:lnTo>
                    <a:pt x="3729133" y="41900"/>
                  </a:lnTo>
                  <a:lnTo>
                    <a:pt x="3628930" y="28946"/>
                  </a:lnTo>
                  <a:lnTo>
                    <a:pt x="3573399" y="22278"/>
                  </a:lnTo>
                  <a:cubicBezTo>
                    <a:pt x="3554445" y="19992"/>
                    <a:pt x="3535585" y="17992"/>
                    <a:pt x="3516916" y="16468"/>
                  </a:cubicBezTo>
                  <a:cubicBezTo>
                    <a:pt x="3366611" y="2752"/>
                    <a:pt x="3219736" y="-2010"/>
                    <a:pt x="3074670" y="752"/>
                  </a:cubicBezTo>
                  <a:cubicBezTo>
                    <a:pt x="3002280" y="2181"/>
                    <a:pt x="2930176" y="4467"/>
                    <a:pt x="2858738" y="8753"/>
                  </a:cubicBezTo>
                  <a:cubicBezTo>
                    <a:pt x="2787206" y="13039"/>
                    <a:pt x="2716149" y="18754"/>
                    <a:pt x="2645474" y="25326"/>
                  </a:cubicBezTo>
                  <a:cubicBezTo>
                    <a:pt x="2362581" y="52473"/>
                    <a:pt x="2085975" y="97145"/>
                    <a:pt x="1810798" y="158010"/>
                  </a:cubicBezTo>
                  <a:cubicBezTo>
                    <a:pt x="1741837" y="173345"/>
                    <a:pt x="1673066" y="189442"/>
                    <a:pt x="1602772" y="208111"/>
                  </a:cubicBezTo>
                  <a:lnTo>
                    <a:pt x="1548860" y="222780"/>
                  </a:lnTo>
                  <a:lnTo>
                    <a:pt x="1501331" y="236115"/>
                  </a:lnTo>
                  <a:cubicBezTo>
                    <a:pt x="1471327" y="244497"/>
                    <a:pt x="1441228" y="253450"/>
                    <a:pt x="1411224" y="260880"/>
                  </a:cubicBezTo>
                  <a:cubicBezTo>
                    <a:pt x="1291209" y="293074"/>
                    <a:pt x="1170813" y="318982"/>
                    <a:pt x="1050893" y="338032"/>
                  </a:cubicBezTo>
                  <a:cubicBezTo>
                    <a:pt x="990790" y="347557"/>
                    <a:pt x="931069" y="354796"/>
                    <a:pt x="871252" y="360511"/>
                  </a:cubicBezTo>
                  <a:cubicBezTo>
                    <a:pt x="841438" y="362702"/>
                    <a:pt x="811530" y="365559"/>
                    <a:pt x="781812" y="366512"/>
                  </a:cubicBezTo>
                  <a:cubicBezTo>
                    <a:pt x="751904" y="368512"/>
                    <a:pt x="722376" y="368893"/>
                    <a:pt x="692563" y="369655"/>
                  </a:cubicBezTo>
                  <a:cubicBezTo>
                    <a:pt x="633222" y="370036"/>
                    <a:pt x="574167" y="368131"/>
                    <a:pt x="515017" y="363940"/>
                  </a:cubicBezTo>
                  <a:cubicBezTo>
                    <a:pt x="455867" y="359749"/>
                    <a:pt x="397097" y="351748"/>
                    <a:pt x="337661" y="341937"/>
                  </a:cubicBezTo>
                  <a:cubicBezTo>
                    <a:pt x="278225" y="331936"/>
                    <a:pt x="218599" y="318696"/>
                    <a:pt x="156972" y="303456"/>
                  </a:cubicBezTo>
                  <a:cubicBezTo>
                    <a:pt x="106680" y="290883"/>
                    <a:pt x="55150" y="276405"/>
                    <a:pt x="0" y="261642"/>
                  </a:cubicBezTo>
                  <a:lnTo>
                    <a:pt x="0" y="713412"/>
                  </a:lnTo>
                  <a:cubicBezTo>
                    <a:pt x="3048" y="714841"/>
                    <a:pt x="6096" y="716270"/>
                    <a:pt x="9144" y="717699"/>
                  </a:cubicBezTo>
                  <a:cubicBezTo>
                    <a:pt x="74295" y="747798"/>
                    <a:pt x="142875" y="775896"/>
                    <a:pt x="213360" y="801042"/>
                  </a:cubicBezTo>
                  <a:cubicBezTo>
                    <a:pt x="354521" y="851715"/>
                    <a:pt x="503873" y="887244"/>
                    <a:pt x="653510" y="908199"/>
                  </a:cubicBezTo>
                  <a:cubicBezTo>
                    <a:pt x="803338" y="928773"/>
                    <a:pt x="953929" y="935631"/>
                    <a:pt x="1101947" y="930773"/>
                  </a:cubicBezTo>
                  <a:cubicBezTo>
                    <a:pt x="1250252" y="926582"/>
                    <a:pt x="1396365" y="911437"/>
                    <a:pt x="1540002" y="889434"/>
                  </a:cubicBezTo>
                  <a:cubicBezTo>
                    <a:pt x="1576197" y="884386"/>
                    <a:pt x="1611535" y="877433"/>
                    <a:pt x="1647158" y="871242"/>
                  </a:cubicBezTo>
                  <a:lnTo>
                    <a:pt x="1698117" y="862193"/>
                  </a:lnTo>
                  <a:lnTo>
                    <a:pt x="1742789" y="854668"/>
                  </a:lnTo>
                  <a:cubicBezTo>
                    <a:pt x="1804035" y="845048"/>
                    <a:pt x="1867472" y="835428"/>
                    <a:pt x="1931003" y="826950"/>
                  </a:cubicBezTo>
                  <a:cubicBezTo>
                    <a:pt x="2058353" y="810282"/>
                    <a:pt x="2186750" y="795327"/>
                    <a:pt x="2314861" y="783897"/>
                  </a:cubicBezTo>
                  <a:cubicBezTo>
                    <a:pt x="2378964" y="778087"/>
                    <a:pt x="2442972" y="772467"/>
                    <a:pt x="2506885" y="768086"/>
                  </a:cubicBezTo>
                  <a:cubicBezTo>
                    <a:pt x="2538794" y="765990"/>
                    <a:pt x="2570798" y="763800"/>
                    <a:pt x="2602611" y="762085"/>
                  </a:cubicBezTo>
                  <a:cubicBezTo>
                    <a:pt x="2634520" y="760180"/>
                    <a:pt x="2666333" y="758370"/>
                    <a:pt x="2698052" y="756846"/>
                  </a:cubicBezTo>
                  <a:cubicBezTo>
                    <a:pt x="2761583" y="753894"/>
                    <a:pt x="2825020" y="751703"/>
                    <a:pt x="2887980" y="750846"/>
                  </a:cubicBezTo>
                  <a:cubicBezTo>
                    <a:pt x="2951036" y="749417"/>
                    <a:pt x="3013615" y="749322"/>
                    <a:pt x="3075813" y="750179"/>
                  </a:cubicBezTo>
                  <a:cubicBezTo>
                    <a:pt x="3106865" y="750846"/>
                    <a:pt x="3137916" y="751417"/>
                    <a:pt x="3168587" y="752751"/>
                  </a:cubicBezTo>
                  <a:cubicBezTo>
                    <a:pt x="3199448" y="753703"/>
                    <a:pt x="3229928" y="755227"/>
                    <a:pt x="3260408" y="756656"/>
                  </a:cubicBezTo>
                  <a:cubicBezTo>
                    <a:pt x="3320987" y="760466"/>
                    <a:pt x="3381470" y="764562"/>
                    <a:pt x="3440049" y="771610"/>
                  </a:cubicBezTo>
                  <a:cubicBezTo>
                    <a:pt x="3454908" y="773039"/>
                    <a:pt x="3469386" y="775039"/>
                    <a:pt x="3483864" y="776849"/>
                  </a:cubicBezTo>
                  <a:lnTo>
                    <a:pt x="3528536" y="782469"/>
                  </a:lnTo>
                  <a:lnTo>
                    <a:pt x="3628549" y="796089"/>
                  </a:lnTo>
                  <a:lnTo>
                    <a:pt x="3828574" y="823140"/>
                  </a:lnTo>
                  <a:cubicBezTo>
                    <a:pt x="3962019" y="840190"/>
                    <a:pt x="4095750" y="858573"/>
                    <a:pt x="4231196" y="874099"/>
                  </a:cubicBezTo>
                  <a:lnTo>
                    <a:pt x="4433126" y="897435"/>
                  </a:lnTo>
                  <a:lnTo>
                    <a:pt x="4485990" y="903246"/>
                  </a:lnTo>
                  <a:cubicBezTo>
                    <a:pt x="4503897" y="905151"/>
                    <a:pt x="4521708" y="907341"/>
                    <a:pt x="4539806" y="908961"/>
                  </a:cubicBezTo>
                  <a:lnTo>
                    <a:pt x="4593908" y="914199"/>
                  </a:lnTo>
                  <a:lnTo>
                    <a:pt x="4648296" y="918771"/>
                  </a:lnTo>
                  <a:cubicBezTo>
                    <a:pt x="4793456" y="930392"/>
                    <a:pt x="4942237" y="935631"/>
                    <a:pt x="5092446" y="931154"/>
                  </a:cubicBezTo>
                  <a:cubicBezTo>
                    <a:pt x="5242274" y="927249"/>
                    <a:pt x="5393627" y="911437"/>
                    <a:pt x="5533168" y="891816"/>
                  </a:cubicBezTo>
                  <a:cubicBezTo>
                    <a:pt x="5673471" y="872289"/>
                    <a:pt x="5798820" y="851906"/>
                    <a:pt x="5918169" y="840666"/>
                  </a:cubicBezTo>
                  <a:cubicBezTo>
                    <a:pt x="5948077" y="837809"/>
                    <a:pt x="5977795" y="835237"/>
                    <a:pt x="6007323" y="833237"/>
                  </a:cubicBezTo>
                  <a:cubicBezTo>
                    <a:pt x="6022086" y="832094"/>
                    <a:pt x="6036945" y="831332"/>
                    <a:pt x="6051709" y="830570"/>
                  </a:cubicBezTo>
                  <a:lnTo>
                    <a:pt x="6097429" y="828379"/>
                  </a:lnTo>
                  <a:cubicBezTo>
                    <a:pt x="6158960" y="825236"/>
                    <a:pt x="6223445" y="823807"/>
                    <a:pt x="6287834" y="822569"/>
                  </a:cubicBezTo>
                  <a:cubicBezTo>
                    <a:pt x="6417374" y="820664"/>
                    <a:pt x="6549485" y="820188"/>
                    <a:pt x="6681597" y="821235"/>
                  </a:cubicBezTo>
                  <a:cubicBezTo>
                    <a:pt x="6813899" y="822378"/>
                    <a:pt x="6946773" y="823617"/>
                    <a:pt x="7079647" y="826569"/>
                  </a:cubicBezTo>
                  <a:cubicBezTo>
                    <a:pt x="7212520" y="828951"/>
                    <a:pt x="7345585" y="831903"/>
                    <a:pt x="7478173" y="836094"/>
                  </a:cubicBezTo>
                  <a:cubicBezTo>
                    <a:pt x="7610475" y="839714"/>
                    <a:pt x="7743539" y="844953"/>
                    <a:pt x="7871937" y="851430"/>
                  </a:cubicBezTo>
                  <a:lnTo>
                    <a:pt x="7919657" y="854097"/>
                  </a:lnTo>
                  <a:cubicBezTo>
                    <a:pt x="7935564" y="854954"/>
                    <a:pt x="7949756" y="856192"/>
                    <a:pt x="7964901" y="857240"/>
                  </a:cubicBezTo>
                  <a:lnTo>
                    <a:pt x="8015955" y="861050"/>
                  </a:lnTo>
                  <a:cubicBezTo>
                    <a:pt x="8035195" y="862383"/>
                    <a:pt x="8053769" y="863622"/>
                    <a:pt x="8072247" y="864384"/>
                  </a:cubicBezTo>
                  <a:cubicBezTo>
                    <a:pt x="8145780" y="867527"/>
                    <a:pt x="8216456" y="868479"/>
                    <a:pt x="8286750" y="868384"/>
                  </a:cubicBezTo>
                  <a:cubicBezTo>
                    <a:pt x="8427148" y="867527"/>
                    <a:pt x="8565452" y="862574"/>
                    <a:pt x="8704040" y="853716"/>
                  </a:cubicBezTo>
                  <a:cubicBezTo>
                    <a:pt x="8842534" y="844762"/>
                    <a:pt x="8980741" y="832284"/>
                    <a:pt x="9120188" y="814092"/>
                  </a:cubicBezTo>
                  <a:cubicBezTo>
                    <a:pt x="9140761" y="811425"/>
                    <a:pt x="9161336" y="808567"/>
                    <a:pt x="9181909" y="805519"/>
                  </a:cubicBezTo>
                  <a:lnTo>
                    <a:pt x="9181909" y="396420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2587D38B-9E07-4A8B-B285-5FEBF6A60D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580789"/>
              <a:ext cx="9182100" cy="544245"/>
            </a:xfrm>
            <a:custGeom>
              <a:avLst/>
              <a:gdLst>
                <a:gd name="connsiteX0" fmla="*/ 9182100 w 9182100"/>
                <a:gd name="connsiteY0" fmla="*/ 154189 h 544245"/>
                <a:gd name="connsiteX1" fmla="*/ 9047702 w 9182100"/>
                <a:gd name="connsiteY1" fmla="*/ 162762 h 544245"/>
                <a:gd name="connsiteX2" fmla="*/ 8652224 w 9182100"/>
                <a:gd name="connsiteY2" fmla="*/ 178287 h 544245"/>
                <a:gd name="connsiteX3" fmla="*/ 8255603 w 9182100"/>
                <a:gd name="connsiteY3" fmla="*/ 161047 h 544245"/>
                <a:gd name="connsiteX4" fmla="*/ 8060722 w 9182100"/>
                <a:gd name="connsiteY4" fmla="*/ 140854 h 544245"/>
                <a:gd name="connsiteX5" fmla="*/ 8013478 w 9182100"/>
                <a:gd name="connsiteY5" fmla="*/ 134187 h 544245"/>
                <a:gd name="connsiteX6" fmla="*/ 7990428 w 9182100"/>
                <a:gd name="connsiteY6" fmla="*/ 130567 h 544245"/>
                <a:gd name="connsiteX7" fmla="*/ 7964139 w 9182100"/>
                <a:gd name="connsiteY7" fmla="*/ 126853 h 544245"/>
                <a:gd name="connsiteX8" fmla="*/ 7911656 w 9182100"/>
                <a:gd name="connsiteY8" fmla="*/ 119518 h 544245"/>
                <a:gd name="connsiteX9" fmla="*/ 7860220 w 9182100"/>
                <a:gd name="connsiteY9" fmla="*/ 113232 h 544245"/>
                <a:gd name="connsiteX10" fmla="*/ 7453884 w 9182100"/>
                <a:gd name="connsiteY10" fmla="*/ 70369 h 544245"/>
                <a:gd name="connsiteX11" fmla="*/ 7048976 w 9182100"/>
                <a:gd name="connsiteY11" fmla="*/ 36556 h 544245"/>
                <a:gd name="connsiteX12" fmla="*/ 6846285 w 9182100"/>
                <a:gd name="connsiteY12" fmla="*/ 22649 h 544245"/>
                <a:gd name="connsiteX13" fmla="*/ 6643212 w 9182100"/>
                <a:gd name="connsiteY13" fmla="*/ 11600 h 544245"/>
                <a:gd name="connsiteX14" fmla="*/ 6541485 w 9182100"/>
                <a:gd name="connsiteY14" fmla="*/ 7314 h 544245"/>
                <a:gd name="connsiteX15" fmla="*/ 6439567 w 9182100"/>
                <a:gd name="connsiteY15" fmla="*/ 3885 h 544245"/>
                <a:gd name="connsiteX16" fmla="*/ 6337459 w 9182100"/>
                <a:gd name="connsiteY16" fmla="*/ 1313 h 544245"/>
                <a:gd name="connsiteX17" fmla="*/ 6234970 w 9182100"/>
                <a:gd name="connsiteY17" fmla="*/ 75 h 544245"/>
                <a:gd name="connsiteX18" fmla="*/ 6027802 w 9182100"/>
                <a:gd name="connsiteY18" fmla="*/ 2265 h 544245"/>
                <a:gd name="connsiteX19" fmla="*/ 5921978 w 9182100"/>
                <a:gd name="connsiteY19" fmla="*/ 6552 h 544245"/>
                <a:gd name="connsiteX20" fmla="*/ 5815965 w 9182100"/>
                <a:gd name="connsiteY20" fmla="*/ 14362 h 544245"/>
                <a:gd name="connsiteX21" fmla="*/ 5408390 w 9182100"/>
                <a:gd name="connsiteY21" fmla="*/ 67036 h 544245"/>
                <a:gd name="connsiteX22" fmla="*/ 5023866 w 9182100"/>
                <a:gd name="connsiteY22" fmla="*/ 103992 h 544245"/>
                <a:gd name="connsiteX23" fmla="*/ 4831556 w 9182100"/>
                <a:gd name="connsiteY23" fmla="*/ 106374 h 544245"/>
                <a:gd name="connsiteX24" fmla="*/ 4637723 w 9182100"/>
                <a:gd name="connsiteY24" fmla="*/ 98754 h 544245"/>
                <a:gd name="connsiteX25" fmla="*/ 4442460 w 9182100"/>
                <a:gd name="connsiteY25" fmla="*/ 83038 h 544245"/>
                <a:gd name="connsiteX26" fmla="*/ 4341686 w 9182100"/>
                <a:gd name="connsiteY26" fmla="*/ 77227 h 544245"/>
                <a:gd name="connsiteX27" fmla="*/ 4241006 w 9182100"/>
                <a:gd name="connsiteY27" fmla="*/ 71989 h 544245"/>
                <a:gd name="connsiteX28" fmla="*/ 3836956 w 9182100"/>
                <a:gd name="connsiteY28" fmla="*/ 54177 h 544245"/>
                <a:gd name="connsiteX29" fmla="*/ 3634549 w 9182100"/>
                <a:gd name="connsiteY29" fmla="*/ 45414 h 544245"/>
                <a:gd name="connsiteX30" fmla="*/ 3533394 w 9182100"/>
                <a:gd name="connsiteY30" fmla="*/ 40461 h 544245"/>
                <a:gd name="connsiteX31" fmla="*/ 3481959 w 9182100"/>
                <a:gd name="connsiteY31" fmla="*/ 37889 h 544245"/>
                <a:gd name="connsiteX32" fmla="*/ 3430238 w 9182100"/>
                <a:gd name="connsiteY32" fmla="*/ 35889 h 544245"/>
                <a:gd name="connsiteX33" fmla="*/ 3020473 w 9182100"/>
                <a:gd name="connsiteY33" fmla="*/ 37603 h 544245"/>
                <a:gd name="connsiteX34" fmla="*/ 2614422 w 9182100"/>
                <a:gd name="connsiteY34" fmla="*/ 56844 h 544245"/>
                <a:gd name="connsiteX35" fmla="*/ 2208657 w 9182100"/>
                <a:gd name="connsiteY35" fmla="*/ 81609 h 544245"/>
                <a:gd name="connsiteX36" fmla="*/ 1800606 w 9182100"/>
                <a:gd name="connsiteY36" fmla="*/ 107612 h 544245"/>
                <a:gd name="connsiteX37" fmla="*/ 1594676 w 9182100"/>
                <a:gd name="connsiteY37" fmla="*/ 124948 h 544245"/>
                <a:gd name="connsiteX38" fmla="*/ 1491996 w 9182100"/>
                <a:gd name="connsiteY38" fmla="*/ 136568 h 544245"/>
                <a:gd name="connsiteX39" fmla="*/ 1442942 w 9182100"/>
                <a:gd name="connsiteY39" fmla="*/ 141902 h 544245"/>
                <a:gd name="connsiteX40" fmla="*/ 1418463 w 9182100"/>
                <a:gd name="connsiteY40" fmla="*/ 144664 h 544245"/>
                <a:gd name="connsiteX41" fmla="*/ 1393984 w 9182100"/>
                <a:gd name="connsiteY41" fmla="*/ 146855 h 544245"/>
                <a:gd name="connsiteX42" fmla="*/ 1006697 w 9182100"/>
                <a:gd name="connsiteY42" fmla="*/ 169810 h 544245"/>
                <a:gd name="connsiteX43" fmla="*/ 816864 w 9182100"/>
                <a:gd name="connsiteY43" fmla="*/ 170953 h 544245"/>
                <a:gd name="connsiteX44" fmla="*/ 769906 w 9182100"/>
                <a:gd name="connsiteY44" fmla="*/ 169715 h 544245"/>
                <a:gd name="connsiteX45" fmla="*/ 723043 w 9182100"/>
                <a:gd name="connsiteY45" fmla="*/ 168096 h 544245"/>
                <a:gd name="connsiteX46" fmla="*/ 676370 w 9182100"/>
                <a:gd name="connsiteY46" fmla="*/ 166286 h 544245"/>
                <a:gd name="connsiteX47" fmla="*/ 629888 w 9182100"/>
                <a:gd name="connsiteY47" fmla="*/ 163333 h 544245"/>
                <a:gd name="connsiteX48" fmla="*/ 445484 w 9182100"/>
                <a:gd name="connsiteY48" fmla="*/ 146093 h 544245"/>
                <a:gd name="connsiteX49" fmla="*/ 263366 w 9182100"/>
                <a:gd name="connsiteY49" fmla="*/ 115232 h 544245"/>
                <a:gd name="connsiteX50" fmla="*/ 81439 w 9182100"/>
                <a:gd name="connsiteY50" fmla="*/ 70369 h 544245"/>
                <a:gd name="connsiteX51" fmla="*/ 35338 w 9182100"/>
                <a:gd name="connsiteY51" fmla="*/ 57034 h 544245"/>
                <a:gd name="connsiteX52" fmla="*/ 0 w 9182100"/>
                <a:gd name="connsiteY52" fmla="*/ 46652 h 544245"/>
                <a:gd name="connsiteX53" fmla="*/ 0 w 9182100"/>
                <a:gd name="connsiteY53" fmla="*/ 426795 h 544245"/>
                <a:gd name="connsiteX54" fmla="*/ 178594 w 9182100"/>
                <a:gd name="connsiteY54" fmla="*/ 479658 h 544245"/>
                <a:gd name="connsiteX55" fmla="*/ 610457 w 9182100"/>
                <a:gd name="connsiteY55" fmla="*/ 542619 h 544245"/>
                <a:gd name="connsiteX56" fmla="*/ 826865 w 9182100"/>
                <a:gd name="connsiteY56" fmla="*/ 539666 h 544245"/>
                <a:gd name="connsiteX57" fmla="*/ 1039654 w 9182100"/>
                <a:gd name="connsiteY57" fmla="*/ 515187 h 544245"/>
                <a:gd name="connsiteX58" fmla="*/ 1449705 w 9182100"/>
                <a:gd name="connsiteY58" fmla="*/ 415270 h 544245"/>
                <a:gd name="connsiteX59" fmla="*/ 1548765 w 9182100"/>
                <a:gd name="connsiteY59" fmla="*/ 382123 h 544245"/>
                <a:gd name="connsiteX60" fmla="*/ 1642872 w 9182100"/>
                <a:gd name="connsiteY60" fmla="*/ 349261 h 544245"/>
                <a:gd name="connsiteX61" fmla="*/ 1832991 w 9182100"/>
                <a:gd name="connsiteY61" fmla="*/ 289158 h 544245"/>
                <a:gd name="connsiteX62" fmla="*/ 2222754 w 9182100"/>
                <a:gd name="connsiteY62" fmla="*/ 193623 h 544245"/>
                <a:gd name="connsiteX63" fmla="*/ 2620137 w 9182100"/>
                <a:gd name="connsiteY63" fmla="*/ 138378 h 544245"/>
                <a:gd name="connsiteX64" fmla="*/ 3020473 w 9182100"/>
                <a:gd name="connsiteY64" fmla="*/ 127234 h 544245"/>
                <a:gd name="connsiteX65" fmla="*/ 3219736 w 9182100"/>
                <a:gd name="connsiteY65" fmla="*/ 139807 h 544245"/>
                <a:gd name="connsiteX66" fmla="*/ 3318605 w 9182100"/>
                <a:gd name="connsiteY66" fmla="*/ 151713 h 544245"/>
                <a:gd name="connsiteX67" fmla="*/ 3367754 w 9182100"/>
                <a:gd name="connsiteY67" fmla="*/ 158666 h 544245"/>
                <a:gd name="connsiteX68" fmla="*/ 3416618 w 9182100"/>
                <a:gd name="connsiteY68" fmla="*/ 166858 h 544245"/>
                <a:gd name="connsiteX69" fmla="*/ 3465195 w 9182100"/>
                <a:gd name="connsiteY69" fmla="*/ 176097 h 544245"/>
                <a:gd name="connsiteX70" fmla="*/ 3513868 w 9182100"/>
                <a:gd name="connsiteY70" fmla="*/ 185908 h 544245"/>
                <a:gd name="connsiteX71" fmla="*/ 3612737 w 9182100"/>
                <a:gd name="connsiteY71" fmla="*/ 207625 h 544245"/>
                <a:gd name="connsiteX72" fmla="*/ 3810381 w 9182100"/>
                <a:gd name="connsiteY72" fmla="*/ 252106 h 544245"/>
                <a:gd name="connsiteX73" fmla="*/ 4206621 w 9182100"/>
                <a:gd name="connsiteY73" fmla="*/ 339736 h 544245"/>
                <a:gd name="connsiteX74" fmla="*/ 4306062 w 9182100"/>
                <a:gd name="connsiteY74" fmla="*/ 359834 h 544245"/>
                <a:gd name="connsiteX75" fmla="*/ 4405503 w 9182100"/>
                <a:gd name="connsiteY75" fmla="*/ 378979 h 544245"/>
                <a:gd name="connsiteX76" fmla="*/ 4611529 w 9182100"/>
                <a:gd name="connsiteY76" fmla="*/ 405745 h 544245"/>
                <a:gd name="connsiteX77" fmla="*/ 5031677 w 9182100"/>
                <a:gd name="connsiteY77" fmla="*/ 427462 h 544245"/>
                <a:gd name="connsiteX78" fmla="*/ 5243227 w 9182100"/>
                <a:gd name="connsiteY78" fmla="*/ 418699 h 544245"/>
                <a:gd name="connsiteX79" fmla="*/ 5451062 w 9182100"/>
                <a:gd name="connsiteY79" fmla="*/ 398029 h 544245"/>
                <a:gd name="connsiteX80" fmla="*/ 5844635 w 9182100"/>
                <a:gd name="connsiteY80" fmla="*/ 353071 h 544245"/>
                <a:gd name="connsiteX81" fmla="*/ 5939981 w 9182100"/>
                <a:gd name="connsiteY81" fmla="*/ 346975 h 544245"/>
                <a:gd name="connsiteX82" fmla="*/ 6035898 w 9182100"/>
                <a:gd name="connsiteY82" fmla="*/ 344118 h 544245"/>
                <a:gd name="connsiteX83" fmla="*/ 6232303 w 9182100"/>
                <a:gd name="connsiteY83" fmla="*/ 343642 h 544245"/>
                <a:gd name="connsiteX84" fmla="*/ 6630924 w 9182100"/>
                <a:gd name="connsiteY84" fmla="*/ 351071 h 544245"/>
                <a:gd name="connsiteX85" fmla="*/ 6831140 w 9182100"/>
                <a:gd name="connsiteY85" fmla="*/ 356596 h 544245"/>
                <a:gd name="connsiteX86" fmla="*/ 7031545 w 9182100"/>
                <a:gd name="connsiteY86" fmla="*/ 362501 h 544245"/>
                <a:gd name="connsiteX87" fmla="*/ 7432262 w 9182100"/>
                <a:gd name="connsiteY87" fmla="*/ 378408 h 544245"/>
                <a:gd name="connsiteX88" fmla="*/ 7830312 w 9182100"/>
                <a:gd name="connsiteY88" fmla="*/ 402506 h 544245"/>
                <a:gd name="connsiteX89" fmla="*/ 7879270 w 9182100"/>
                <a:gd name="connsiteY89" fmla="*/ 406792 h 544245"/>
                <a:gd name="connsiteX90" fmla="*/ 7926895 w 9182100"/>
                <a:gd name="connsiteY90" fmla="*/ 411745 h 544245"/>
                <a:gd name="connsiteX91" fmla="*/ 7977569 w 9182100"/>
                <a:gd name="connsiteY91" fmla="*/ 417175 h 544245"/>
                <a:gd name="connsiteX92" fmla="*/ 8030623 w 9182100"/>
                <a:gd name="connsiteY92" fmla="*/ 422127 h 544245"/>
                <a:gd name="connsiteX93" fmla="*/ 8237982 w 9182100"/>
                <a:gd name="connsiteY93" fmla="*/ 435177 h 544245"/>
                <a:gd name="connsiteX94" fmla="*/ 8647748 w 9182100"/>
                <a:gd name="connsiteY94" fmla="*/ 449464 h 544245"/>
                <a:gd name="connsiteX95" fmla="*/ 8852821 w 9182100"/>
                <a:gd name="connsiteY95" fmla="*/ 456132 h 544245"/>
                <a:gd name="connsiteX96" fmla="*/ 8955786 w 9182100"/>
                <a:gd name="connsiteY96" fmla="*/ 458132 h 544245"/>
                <a:gd name="connsiteX97" fmla="*/ 9059227 w 9182100"/>
                <a:gd name="connsiteY97" fmla="*/ 457751 h 544245"/>
                <a:gd name="connsiteX98" fmla="*/ 9182005 w 9182100"/>
                <a:gd name="connsiteY98" fmla="*/ 452512 h 544245"/>
                <a:gd name="connsiteX99" fmla="*/ 9182005 w 9182100"/>
                <a:gd name="connsiteY99" fmla="*/ 154189 h 54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9182100" h="544245">
                  <a:moveTo>
                    <a:pt x="9182100" y="154189"/>
                  </a:moveTo>
                  <a:cubicBezTo>
                    <a:pt x="9137618" y="157142"/>
                    <a:pt x="9092851" y="159904"/>
                    <a:pt x="9047702" y="162762"/>
                  </a:cubicBezTo>
                  <a:cubicBezTo>
                    <a:pt x="8917114" y="170668"/>
                    <a:pt x="8784717" y="178002"/>
                    <a:pt x="8652224" y="178287"/>
                  </a:cubicBezTo>
                  <a:cubicBezTo>
                    <a:pt x="8519732" y="178764"/>
                    <a:pt x="8387049" y="171239"/>
                    <a:pt x="8255603" y="161047"/>
                  </a:cubicBezTo>
                  <a:cubicBezTo>
                    <a:pt x="8189881" y="155904"/>
                    <a:pt x="8124539" y="149236"/>
                    <a:pt x="8060722" y="140854"/>
                  </a:cubicBezTo>
                  <a:cubicBezTo>
                    <a:pt x="8044815" y="138759"/>
                    <a:pt x="8029099" y="136473"/>
                    <a:pt x="8013478" y="134187"/>
                  </a:cubicBezTo>
                  <a:lnTo>
                    <a:pt x="7990428" y="130567"/>
                  </a:lnTo>
                  <a:lnTo>
                    <a:pt x="7964139" y="126853"/>
                  </a:lnTo>
                  <a:cubicBezTo>
                    <a:pt x="7946708" y="124376"/>
                    <a:pt x="7928896" y="121709"/>
                    <a:pt x="7911656" y="119518"/>
                  </a:cubicBezTo>
                  <a:lnTo>
                    <a:pt x="7860220" y="113232"/>
                  </a:lnTo>
                  <a:cubicBezTo>
                    <a:pt x="7723728" y="96277"/>
                    <a:pt x="7589044" y="83038"/>
                    <a:pt x="7453884" y="70369"/>
                  </a:cubicBezTo>
                  <a:cubicBezTo>
                    <a:pt x="7318915" y="57701"/>
                    <a:pt x="7184041" y="46366"/>
                    <a:pt x="7048976" y="36556"/>
                  </a:cubicBezTo>
                  <a:cubicBezTo>
                    <a:pt x="6981444" y="31793"/>
                    <a:pt x="6913912" y="26840"/>
                    <a:pt x="6846285" y="22649"/>
                  </a:cubicBezTo>
                  <a:cubicBezTo>
                    <a:pt x="6778657" y="18553"/>
                    <a:pt x="6710934" y="14934"/>
                    <a:pt x="6643212" y="11600"/>
                  </a:cubicBezTo>
                  <a:lnTo>
                    <a:pt x="6541485" y="7314"/>
                  </a:lnTo>
                  <a:cubicBezTo>
                    <a:pt x="6507576" y="5790"/>
                    <a:pt x="6473667" y="4647"/>
                    <a:pt x="6439567" y="3885"/>
                  </a:cubicBezTo>
                  <a:lnTo>
                    <a:pt x="6337459" y="1313"/>
                  </a:lnTo>
                  <a:lnTo>
                    <a:pt x="6234970" y="75"/>
                  </a:lnTo>
                  <a:cubicBezTo>
                    <a:pt x="6166295" y="-116"/>
                    <a:pt x="6097715" y="-116"/>
                    <a:pt x="6027802" y="2265"/>
                  </a:cubicBezTo>
                  <a:cubicBezTo>
                    <a:pt x="5993320" y="3123"/>
                    <a:pt x="5957412" y="4456"/>
                    <a:pt x="5921978" y="6552"/>
                  </a:cubicBezTo>
                  <a:cubicBezTo>
                    <a:pt x="5886546" y="8552"/>
                    <a:pt x="5851112" y="11124"/>
                    <a:pt x="5815965" y="14362"/>
                  </a:cubicBezTo>
                  <a:cubicBezTo>
                    <a:pt x="5674995" y="27126"/>
                    <a:pt x="5538597" y="48938"/>
                    <a:pt x="5408390" y="67036"/>
                  </a:cubicBezTo>
                  <a:cubicBezTo>
                    <a:pt x="5277993" y="85514"/>
                    <a:pt x="5151692" y="99039"/>
                    <a:pt x="5023866" y="103992"/>
                  </a:cubicBezTo>
                  <a:cubicBezTo>
                    <a:pt x="4960049" y="106660"/>
                    <a:pt x="4895946" y="107231"/>
                    <a:pt x="4831556" y="106374"/>
                  </a:cubicBezTo>
                  <a:cubicBezTo>
                    <a:pt x="4767167" y="105231"/>
                    <a:pt x="4702588" y="102468"/>
                    <a:pt x="4637723" y="98754"/>
                  </a:cubicBezTo>
                  <a:cubicBezTo>
                    <a:pt x="4572762" y="95230"/>
                    <a:pt x="4507992" y="88848"/>
                    <a:pt x="4442460" y="83038"/>
                  </a:cubicBezTo>
                  <a:cubicBezTo>
                    <a:pt x="4408837" y="80752"/>
                    <a:pt x="4375214" y="79228"/>
                    <a:pt x="4341686" y="77227"/>
                  </a:cubicBezTo>
                  <a:cubicBezTo>
                    <a:pt x="4308158" y="75227"/>
                    <a:pt x="4274534" y="73417"/>
                    <a:pt x="4241006" y="71989"/>
                  </a:cubicBezTo>
                  <a:cubicBezTo>
                    <a:pt x="4106895" y="65131"/>
                    <a:pt x="3971925" y="59797"/>
                    <a:pt x="3836956" y="54177"/>
                  </a:cubicBezTo>
                  <a:lnTo>
                    <a:pt x="3634549" y="45414"/>
                  </a:lnTo>
                  <a:lnTo>
                    <a:pt x="3533394" y="40461"/>
                  </a:lnTo>
                  <a:lnTo>
                    <a:pt x="3481959" y="37889"/>
                  </a:lnTo>
                  <a:cubicBezTo>
                    <a:pt x="3464719" y="37127"/>
                    <a:pt x="3447479" y="36079"/>
                    <a:pt x="3430238" y="35889"/>
                  </a:cubicBezTo>
                  <a:cubicBezTo>
                    <a:pt x="3292602" y="31126"/>
                    <a:pt x="3156299" y="33603"/>
                    <a:pt x="3020473" y="37603"/>
                  </a:cubicBezTo>
                  <a:cubicBezTo>
                    <a:pt x="2884741" y="41985"/>
                    <a:pt x="2749487" y="48843"/>
                    <a:pt x="2614422" y="56844"/>
                  </a:cubicBezTo>
                  <a:lnTo>
                    <a:pt x="2208657" y="81609"/>
                  </a:lnTo>
                  <a:cubicBezTo>
                    <a:pt x="2073116" y="89991"/>
                    <a:pt x="1937195" y="97515"/>
                    <a:pt x="1800606" y="107612"/>
                  </a:cubicBezTo>
                  <a:cubicBezTo>
                    <a:pt x="1732217" y="112184"/>
                    <a:pt x="1663827" y="117804"/>
                    <a:pt x="1594676" y="124948"/>
                  </a:cubicBezTo>
                  <a:lnTo>
                    <a:pt x="1491996" y="136568"/>
                  </a:lnTo>
                  <a:lnTo>
                    <a:pt x="1442942" y="141902"/>
                  </a:lnTo>
                  <a:lnTo>
                    <a:pt x="1418463" y="144664"/>
                  </a:lnTo>
                  <a:lnTo>
                    <a:pt x="1393984" y="146855"/>
                  </a:lnTo>
                  <a:cubicBezTo>
                    <a:pt x="1263491" y="159142"/>
                    <a:pt x="1134142" y="166667"/>
                    <a:pt x="1006697" y="169810"/>
                  </a:cubicBezTo>
                  <a:cubicBezTo>
                    <a:pt x="942975" y="172001"/>
                    <a:pt x="879729" y="171239"/>
                    <a:pt x="816864" y="170953"/>
                  </a:cubicBezTo>
                  <a:lnTo>
                    <a:pt x="769906" y="169715"/>
                  </a:lnTo>
                  <a:cubicBezTo>
                    <a:pt x="754285" y="169525"/>
                    <a:pt x="738569" y="169048"/>
                    <a:pt x="723043" y="168096"/>
                  </a:cubicBezTo>
                  <a:lnTo>
                    <a:pt x="676370" y="166286"/>
                  </a:lnTo>
                  <a:cubicBezTo>
                    <a:pt x="660845" y="165238"/>
                    <a:pt x="645414" y="164095"/>
                    <a:pt x="629888" y="163333"/>
                  </a:cubicBezTo>
                  <a:cubicBezTo>
                    <a:pt x="568071" y="159047"/>
                    <a:pt x="506540" y="154094"/>
                    <a:pt x="445484" y="146093"/>
                  </a:cubicBezTo>
                  <a:cubicBezTo>
                    <a:pt x="384524" y="137997"/>
                    <a:pt x="323850" y="128091"/>
                    <a:pt x="263366" y="115232"/>
                  </a:cubicBezTo>
                  <a:cubicBezTo>
                    <a:pt x="202787" y="102850"/>
                    <a:pt x="142589" y="87419"/>
                    <a:pt x="81439" y="70369"/>
                  </a:cubicBezTo>
                  <a:cubicBezTo>
                    <a:pt x="66199" y="66178"/>
                    <a:pt x="50864" y="61702"/>
                    <a:pt x="35338" y="57034"/>
                  </a:cubicBezTo>
                  <a:lnTo>
                    <a:pt x="0" y="46652"/>
                  </a:lnTo>
                  <a:lnTo>
                    <a:pt x="0" y="426795"/>
                  </a:lnTo>
                  <a:cubicBezTo>
                    <a:pt x="58198" y="446416"/>
                    <a:pt x="117920" y="464323"/>
                    <a:pt x="178594" y="479658"/>
                  </a:cubicBezTo>
                  <a:cubicBezTo>
                    <a:pt x="319850" y="514901"/>
                    <a:pt x="465582" y="537094"/>
                    <a:pt x="610457" y="542619"/>
                  </a:cubicBezTo>
                  <a:cubicBezTo>
                    <a:pt x="682943" y="545953"/>
                    <a:pt x="755142" y="543762"/>
                    <a:pt x="826865" y="539666"/>
                  </a:cubicBezTo>
                  <a:cubicBezTo>
                    <a:pt x="898398" y="534523"/>
                    <a:pt x="969645" y="526903"/>
                    <a:pt x="1039654" y="515187"/>
                  </a:cubicBezTo>
                  <a:cubicBezTo>
                    <a:pt x="1180052" y="492517"/>
                    <a:pt x="1316736" y="457751"/>
                    <a:pt x="1449705" y="415270"/>
                  </a:cubicBezTo>
                  <a:cubicBezTo>
                    <a:pt x="1483138" y="405364"/>
                    <a:pt x="1515809" y="393172"/>
                    <a:pt x="1548765" y="382123"/>
                  </a:cubicBezTo>
                  <a:lnTo>
                    <a:pt x="1642872" y="349261"/>
                  </a:lnTo>
                  <a:cubicBezTo>
                    <a:pt x="1705261" y="328211"/>
                    <a:pt x="1768983" y="308208"/>
                    <a:pt x="1832991" y="289158"/>
                  </a:cubicBezTo>
                  <a:cubicBezTo>
                    <a:pt x="1961198" y="251821"/>
                    <a:pt x="2091404" y="219435"/>
                    <a:pt x="2222754" y="193623"/>
                  </a:cubicBezTo>
                  <a:cubicBezTo>
                    <a:pt x="2354199" y="168382"/>
                    <a:pt x="2486882" y="149332"/>
                    <a:pt x="2620137" y="138378"/>
                  </a:cubicBezTo>
                  <a:cubicBezTo>
                    <a:pt x="2753392" y="127424"/>
                    <a:pt x="2887123" y="122947"/>
                    <a:pt x="3020473" y="127234"/>
                  </a:cubicBezTo>
                  <a:cubicBezTo>
                    <a:pt x="3087148" y="129043"/>
                    <a:pt x="3153632" y="133711"/>
                    <a:pt x="3219736" y="139807"/>
                  </a:cubicBezTo>
                  <a:cubicBezTo>
                    <a:pt x="3252788" y="143426"/>
                    <a:pt x="3285839" y="146760"/>
                    <a:pt x="3318605" y="151713"/>
                  </a:cubicBezTo>
                  <a:lnTo>
                    <a:pt x="3367754" y="158666"/>
                  </a:lnTo>
                  <a:cubicBezTo>
                    <a:pt x="3384042" y="161238"/>
                    <a:pt x="3400330" y="164000"/>
                    <a:pt x="3416618" y="166858"/>
                  </a:cubicBezTo>
                  <a:cubicBezTo>
                    <a:pt x="3432905" y="169525"/>
                    <a:pt x="3449003" y="172954"/>
                    <a:pt x="3465195" y="176097"/>
                  </a:cubicBezTo>
                  <a:cubicBezTo>
                    <a:pt x="3481483" y="179431"/>
                    <a:pt x="3497199" y="182288"/>
                    <a:pt x="3513868" y="185908"/>
                  </a:cubicBezTo>
                  <a:lnTo>
                    <a:pt x="3612737" y="207625"/>
                  </a:lnTo>
                  <a:lnTo>
                    <a:pt x="3810381" y="252106"/>
                  </a:lnTo>
                  <a:cubicBezTo>
                    <a:pt x="3942112" y="282015"/>
                    <a:pt x="4073843" y="312590"/>
                    <a:pt x="4206621" y="339736"/>
                  </a:cubicBezTo>
                  <a:cubicBezTo>
                    <a:pt x="4239768" y="346785"/>
                    <a:pt x="4272915" y="353452"/>
                    <a:pt x="4306062" y="359834"/>
                  </a:cubicBezTo>
                  <a:cubicBezTo>
                    <a:pt x="4339209" y="366216"/>
                    <a:pt x="4372356" y="372979"/>
                    <a:pt x="4405503" y="378979"/>
                  </a:cubicBezTo>
                  <a:cubicBezTo>
                    <a:pt x="4473416" y="389266"/>
                    <a:pt x="4542378" y="398410"/>
                    <a:pt x="4611529" y="405745"/>
                  </a:cubicBezTo>
                  <a:cubicBezTo>
                    <a:pt x="4749832" y="420794"/>
                    <a:pt x="4890326" y="428795"/>
                    <a:pt x="5031677" y="427462"/>
                  </a:cubicBezTo>
                  <a:cubicBezTo>
                    <a:pt x="5102352" y="426985"/>
                    <a:pt x="5173028" y="423747"/>
                    <a:pt x="5243227" y="418699"/>
                  </a:cubicBezTo>
                  <a:cubicBezTo>
                    <a:pt x="5313427" y="413650"/>
                    <a:pt x="5382959" y="406030"/>
                    <a:pt x="5451062" y="398029"/>
                  </a:cubicBezTo>
                  <a:cubicBezTo>
                    <a:pt x="5587651" y="381551"/>
                    <a:pt x="5717381" y="362501"/>
                    <a:pt x="5844635" y="353071"/>
                  </a:cubicBezTo>
                  <a:cubicBezTo>
                    <a:pt x="5876544" y="350690"/>
                    <a:pt x="5908262" y="348404"/>
                    <a:pt x="5939981" y="346975"/>
                  </a:cubicBezTo>
                  <a:cubicBezTo>
                    <a:pt x="5971794" y="345356"/>
                    <a:pt x="6003036" y="344308"/>
                    <a:pt x="6035898" y="344118"/>
                  </a:cubicBezTo>
                  <a:cubicBezTo>
                    <a:pt x="6100477" y="343070"/>
                    <a:pt x="6166390" y="343356"/>
                    <a:pt x="6232303" y="343642"/>
                  </a:cubicBezTo>
                  <a:cubicBezTo>
                    <a:pt x="6364415" y="344880"/>
                    <a:pt x="6497669" y="347833"/>
                    <a:pt x="6630924" y="351071"/>
                  </a:cubicBezTo>
                  <a:lnTo>
                    <a:pt x="6831140" y="356596"/>
                  </a:lnTo>
                  <a:lnTo>
                    <a:pt x="7031545" y="362501"/>
                  </a:lnTo>
                  <a:cubicBezTo>
                    <a:pt x="7165086" y="367454"/>
                    <a:pt x="7298818" y="371835"/>
                    <a:pt x="7432262" y="378408"/>
                  </a:cubicBezTo>
                  <a:cubicBezTo>
                    <a:pt x="7565518" y="384790"/>
                    <a:pt x="7699153" y="392124"/>
                    <a:pt x="7830312" y="402506"/>
                  </a:cubicBezTo>
                  <a:lnTo>
                    <a:pt x="7879270" y="406792"/>
                  </a:lnTo>
                  <a:lnTo>
                    <a:pt x="7926895" y="411745"/>
                  </a:lnTo>
                  <a:lnTo>
                    <a:pt x="7977569" y="417175"/>
                  </a:lnTo>
                  <a:cubicBezTo>
                    <a:pt x="7995380" y="418984"/>
                    <a:pt x="8013097" y="420699"/>
                    <a:pt x="8030623" y="422127"/>
                  </a:cubicBezTo>
                  <a:cubicBezTo>
                    <a:pt x="8100632" y="427843"/>
                    <a:pt x="8169402" y="431748"/>
                    <a:pt x="8237982" y="435177"/>
                  </a:cubicBezTo>
                  <a:cubicBezTo>
                    <a:pt x="8375047" y="442035"/>
                    <a:pt x="8511254" y="444511"/>
                    <a:pt x="8647748" y="449464"/>
                  </a:cubicBezTo>
                  <a:cubicBezTo>
                    <a:pt x="8715946" y="451750"/>
                    <a:pt x="8784336" y="454513"/>
                    <a:pt x="8852821" y="456132"/>
                  </a:cubicBezTo>
                  <a:cubicBezTo>
                    <a:pt x="8887111" y="456989"/>
                    <a:pt x="8921401" y="457751"/>
                    <a:pt x="8955786" y="458132"/>
                  </a:cubicBezTo>
                  <a:cubicBezTo>
                    <a:pt x="8990171" y="458323"/>
                    <a:pt x="9024651" y="458227"/>
                    <a:pt x="9059227" y="457751"/>
                  </a:cubicBezTo>
                  <a:cubicBezTo>
                    <a:pt x="9099995" y="456989"/>
                    <a:pt x="9140857" y="455275"/>
                    <a:pt x="9182005" y="452512"/>
                  </a:cubicBezTo>
                  <a:lnTo>
                    <a:pt x="9182005" y="154189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5EF4DD4B-217B-4346-A2B8-4327936399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324550"/>
              <a:ext cx="9182100" cy="765639"/>
            </a:xfrm>
            <a:custGeom>
              <a:avLst/>
              <a:gdLst>
                <a:gd name="connsiteX0" fmla="*/ 9182100 w 9182100"/>
                <a:gd name="connsiteY0" fmla="*/ 351088 h 765639"/>
                <a:gd name="connsiteX1" fmla="*/ 9178480 w 9182100"/>
                <a:gd name="connsiteY1" fmla="*/ 350993 h 765639"/>
                <a:gd name="connsiteX2" fmla="*/ 8783955 w 9182100"/>
                <a:gd name="connsiteY2" fmla="*/ 327561 h 765639"/>
                <a:gd name="connsiteX3" fmla="*/ 8390763 w 9182100"/>
                <a:gd name="connsiteY3" fmla="*/ 288795 h 765639"/>
                <a:gd name="connsiteX4" fmla="*/ 8199502 w 9182100"/>
                <a:gd name="connsiteY4" fmla="*/ 262601 h 765639"/>
                <a:gd name="connsiteX5" fmla="*/ 8153972 w 9182100"/>
                <a:gd name="connsiteY5" fmla="*/ 254886 h 765639"/>
                <a:gd name="connsiteX6" fmla="*/ 8131588 w 9182100"/>
                <a:gd name="connsiteY6" fmla="*/ 250790 h 765639"/>
                <a:gd name="connsiteX7" fmla="*/ 8104632 w 9182100"/>
                <a:gd name="connsiteY7" fmla="*/ 246504 h 765639"/>
                <a:gd name="connsiteX8" fmla="*/ 8050911 w 9182100"/>
                <a:gd name="connsiteY8" fmla="*/ 238217 h 765639"/>
                <a:gd name="connsiteX9" fmla="*/ 7998810 w 9182100"/>
                <a:gd name="connsiteY9" fmla="*/ 230978 h 765639"/>
                <a:gd name="connsiteX10" fmla="*/ 7589902 w 9182100"/>
                <a:gd name="connsiteY10" fmla="*/ 183925 h 765639"/>
                <a:gd name="connsiteX11" fmla="*/ 7183469 w 9182100"/>
                <a:gd name="connsiteY11" fmla="*/ 147634 h 765639"/>
                <a:gd name="connsiteX12" fmla="*/ 6775990 w 9182100"/>
                <a:gd name="connsiteY12" fmla="*/ 119821 h 765639"/>
                <a:gd name="connsiteX13" fmla="*/ 6364795 w 9182100"/>
                <a:gd name="connsiteY13" fmla="*/ 102391 h 765639"/>
                <a:gd name="connsiteX14" fmla="*/ 6154293 w 9182100"/>
                <a:gd name="connsiteY14" fmla="*/ 100581 h 765639"/>
                <a:gd name="connsiteX15" fmla="*/ 6100287 w 9182100"/>
                <a:gd name="connsiteY15" fmla="*/ 101343 h 765639"/>
                <a:gd name="connsiteX16" fmla="*/ 6045327 w 9182100"/>
                <a:gd name="connsiteY16" fmla="*/ 103438 h 765639"/>
                <a:gd name="connsiteX17" fmla="*/ 5935980 w 9182100"/>
                <a:gd name="connsiteY17" fmla="*/ 110296 h 765639"/>
                <a:gd name="connsiteX18" fmla="*/ 5523357 w 9182100"/>
                <a:gd name="connsiteY18" fmla="*/ 157635 h 765639"/>
                <a:gd name="connsiteX19" fmla="*/ 5149882 w 9182100"/>
                <a:gd name="connsiteY19" fmla="*/ 185639 h 765639"/>
                <a:gd name="connsiteX20" fmla="*/ 4777073 w 9182100"/>
                <a:gd name="connsiteY20" fmla="*/ 170685 h 765639"/>
                <a:gd name="connsiteX21" fmla="*/ 4729925 w 9182100"/>
                <a:gd name="connsiteY21" fmla="*/ 166208 h 765639"/>
                <a:gd name="connsiteX22" fmla="*/ 4682585 w 9182100"/>
                <a:gd name="connsiteY22" fmla="*/ 161064 h 765639"/>
                <a:gd name="connsiteX23" fmla="*/ 4635151 w 9182100"/>
                <a:gd name="connsiteY23" fmla="*/ 155445 h 765639"/>
                <a:gd name="connsiteX24" fmla="*/ 4611434 w 9182100"/>
                <a:gd name="connsiteY24" fmla="*/ 152492 h 765639"/>
                <a:gd name="connsiteX25" fmla="*/ 4587145 w 9182100"/>
                <a:gd name="connsiteY25" fmla="*/ 149349 h 765639"/>
                <a:gd name="connsiteX26" fmla="*/ 4387977 w 9182100"/>
                <a:gd name="connsiteY26" fmla="*/ 122774 h 765639"/>
                <a:gd name="connsiteX27" fmla="*/ 3989356 w 9182100"/>
                <a:gd name="connsiteY27" fmla="*/ 68577 h 765639"/>
                <a:gd name="connsiteX28" fmla="*/ 3789140 w 9182100"/>
                <a:gd name="connsiteY28" fmla="*/ 42192 h 765639"/>
                <a:gd name="connsiteX29" fmla="*/ 3689033 w 9182100"/>
                <a:gd name="connsiteY29" fmla="*/ 29143 h 765639"/>
                <a:gd name="connsiteX30" fmla="*/ 3634835 w 9182100"/>
                <a:gd name="connsiteY30" fmla="*/ 22571 h 765639"/>
                <a:gd name="connsiteX31" fmla="*/ 3579876 w 9182100"/>
                <a:gd name="connsiteY31" fmla="*/ 16856 h 765639"/>
                <a:gd name="connsiteX32" fmla="*/ 3147441 w 9182100"/>
                <a:gd name="connsiteY32" fmla="*/ 473 h 765639"/>
                <a:gd name="connsiteX33" fmla="*/ 2724722 w 9182100"/>
                <a:gd name="connsiteY33" fmla="*/ 22857 h 765639"/>
                <a:gd name="connsiteX34" fmla="*/ 1898428 w 9182100"/>
                <a:gd name="connsiteY34" fmla="*/ 147730 h 765639"/>
                <a:gd name="connsiteX35" fmla="*/ 1692878 w 9182100"/>
                <a:gd name="connsiteY35" fmla="*/ 195069 h 765639"/>
                <a:gd name="connsiteX36" fmla="*/ 1640205 w 9182100"/>
                <a:gd name="connsiteY36" fmla="*/ 208785 h 765639"/>
                <a:gd name="connsiteX37" fmla="*/ 1592294 w 9182100"/>
                <a:gd name="connsiteY37" fmla="*/ 221643 h 765639"/>
                <a:gd name="connsiteX38" fmla="*/ 1500092 w 9182100"/>
                <a:gd name="connsiteY38" fmla="*/ 245551 h 765639"/>
                <a:gd name="connsiteX39" fmla="*/ 1130046 w 9182100"/>
                <a:gd name="connsiteY39" fmla="*/ 318227 h 765639"/>
                <a:gd name="connsiteX40" fmla="*/ 944880 w 9182100"/>
                <a:gd name="connsiteY40" fmla="*/ 337658 h 765639"/>
                <a:gd name="connsiteX41" fmla="*/ 852583 w 9182100"/>
                <a:gd name="connsiteY41" fmla="*/ 341944 h 765639"/>
                <a:gd name="connsiteX42" fmla="*/ 760476 w 9182100"/>
                <a:gd name="connsiteY42" fmla="*/ 343087 h 765639"/>
                <a:gd name="connsiteX43" fmla="*/ 577215 w 9182100"/>
                <a:gd name="connsiteY43" fmla="*/ 332800 h 765639"/>
                <a:gd name="connsiteX44" fmla="*/ 394907 w 9182100"/>
                <a:gd name="connsiteY44" fmla="*/ 305463 h 765639"/>
                <a:gd name="connsiteX45" fmla="*/ 211265 w 9182100"/>
                <a:gd name="connsiteY45" fmla="*/ 261363 h 765639"/>
                <a:gd name="connsiteX46" fmla="*/ 17526 w 9182100"/>
                <a:gd name="connsiteY46" fmla="*/ 204880 h 765639"/>
                <a:gd name="connsiteX47" fmla="*/ 0 w 9182100"/>
                <a:gd name="connsiteY47" fmla="*/ 199927 h 765639"/>
                <a:gd name="connsiteX48" fmla="*/ 0 w 9182100"/>
                <a:gd name="connsiteY48" fmla="*/ 526920 h 765639"/>
                <a:gd name="connsiteX49" fmla="*/ 100298 w 9182100"/>
                <a:gd name="connsiteY49" fmla="*/ 571973 h 765639"/>
                <a:gd name="connsiteX50" fmla="*/ 301562 w 9182100"/>
                <a:gd name="connsiteY50" fmla="*/ 649697 h 765639"/>
                <a:gd name="connsiteX51" fmla="*/ 731044 w 9182100"/>
                <a:gd name="connsiteY51" fmla="*/ 746947 h 765639"/>
                <a:gd name="connsiteX52" fmla="*/ 1168241 w 9182100"/>
                <a:gd name="connsiteY52" fmla="*/ 762759 h 765639"/>
                <a:gd name="connsiteX53" fmla="*/ 1596581 w 9182100"/>
                <a:gd name="connsiteY53" fmla="*/ 716944 h 765639"/>
                <a:gd name="connsiteX54" fmla="*/ 1701641 w 9182100"/>
                <a:gd name="connsiteY54" fmla="*/ 697894 h 765639"/>
                <a:gd name="connsiteX55" fmla="*/ 1752124 w 9182100"/>
                <a:gd name="connsiteY55" fmla="*/ 688273 h 765639"/>
                <a:gd name="connsiteX56" fmla="*/ 1797939 w 9182100"/>
                <a:gd name="connsiteY56" fmla="*/ 679891 h 765639"/>
                <a:gd name="connsiteX57" fmla="*/ 1988630 w 9182100"/>
                <a:gd name="connsiteY57" fmla="*/ 649316 h 765639"/>
                <a:gd name="connsiteX58" fmla="*/ 2376297 w 9182100"/>
                <a:gd name="connsiteY58" fmla="*/ 601691 h 765639"/>
                <a:gd name="connsiteX59" fmla="*/ 2570416 w 9182100"/>
                <a:gd name="connsiteY59" fmla="*/ 584165 h 765639"/>
                <a:gd name="connsiteX60" fmla="*/ 2764155 w 9182100"/>
                <a:gd name="connsiteY60" fmla="*/ 571497 h 765639"/>
                <a:gd name="connsiteX61" fmla="*/ 2956941 w 9182100"/>
                <a:gd name="connsiteY61" fmla="*/ 564163 h 765639"/>
                <a:gd name="connsiteX62" fmla="*/ 3148298 w 9182100"/>
                <a:gd name="connsiteY62" fmla="*/ 562639 h 765639"/>
                <a:gd name="connsiteX63" fmla="*/ 3337274 w 9182100"/>
                <a:gd name="connsiteY63" fmla="*/ 568544 h 765639"/>
                <a:gd name="connsiteX64" fmla="*/ 3522345 w 9182100"/>
                <a:gd name="connsiteY64" fmla="*/ 583308 h 765639"/>
                <a:gd name="connsiteX65" fmla="*/ 3567779 w 9182100"/>
                <a:gd name="connsiteY65" fmla="*/ 588642 h 765639"/>
                <a:gd name="connsiteX66" fmla="*/ 3613785 w 9182100"/>
                <a:gd name="connsiteY66" fmla="*/ 594357 h 765639"/>
                <a:gd name="connsiteX67" fmla="*/ 3713798 w 9182100"/>
                <a:gd name="connsiteY67" fmla="*/ 607882 h 765639"/>
                <a:gd name="connsiteX68" fmla="*/ 3913823 w 9182100"/>
                <a:gd name="connsiteY68" fmla="*/ 634838 h 765639"/>
                <a:gd name="connsiteX69" fmla="*/ 4315873 w 9182100"/>
                <a:gd name="connsiteY69" fmla="*/ 686273 h 765639"/>
                <a:gd name="connsiteX70" fmla="*/ 4517422 w 9182100"/>
                <a:gd name="connsiteY70" fmla="*/ 710086 h 765639"/>
                <a:gd name="connsiteX71" fmla="*/ 4728972 w 9182100"/>
                <a:gd name="connsiteY71" fmla="*/ 731422 h 765639"/>
                <a:gd name="connsiteX72" fmla="*/ 5162931 w 9182100"/>
                <a:gd name="connsiteY72" fmla="*/ 744185 h 765639"/>
                <a:gd name="connsiteX73" fmla="*/ 5594033 w 9182100"/>
                <a:gd name="connsiteY73" fmla="*/ 706466 h 765639"/>
                <a:gd name="connsiteX74" fmla="*/ 5982939 w 9182100"/>
                <a:gd name="connsiteY74" fmla="*/ 655793 h 765639"/>
                <a:gd name="connsiteX75" fmla="*/ 6075045 w 9182100"/>
                <a:gd name="connsiteY75" fmla="*/ 648459 h 765639"/>
                <a:gd name="connsiteX76" fmla="*/ 6167819 w 9182100"/>
                <a:gd name="connsiteY76" fmla="*/ 643887 h 765639"/>
                <a:gd name="connsiteX77" fmla="*/ 6361081 w 9182100"/>
                <a:gd name="connsiteY77" fmla="*/ 639124 h 765639"/>
                <a:gd name="connsiteX78" fmla="*/ 6757321 w 9182100"/>
                <a:gd name="connsiteY78" fmla="*/ 640458 h 765639"/>
                <a:gd name="connsiteX79" fmla="*/ 7156704 w 9182100"/>
                <a:gd name="connsiteY79" fmla="*/ 649030 h 765639"/>
                <a:gd name="connsiteX80" fmla="*/ 7556373 w 9182100"/>
                <a:gd name="connsiteY80" fmla="*/ 662365 h 765639"/>
                <a:gd name="connsiteX81" fmla="*/ 7952328 w 9182100"/>
                <a:gd name="connsiteY81" fmla="*/ 682177 h 765639"/>
                <a:gd name="connsiteX82" fmla="*/ 8000714 w 9182100"/>
                <a:gd name="connsiteY82" fmla="*/ 685511 h 765639"/>
                <a:gd name="connsiteX83" fmla="*/ 8047196 w 9182100"/>
                <a:gd name="connsiteY83" fmla="*/ 689416 h 765639"/>
                <a:gd name="connsiteX84" fmla="*/ 8097965 w 9182100"/>
                <a:gd name="connsiteY84" fmla="*/ 693893 h 765639"/>
                <a:gd name="connsiteX85" fmla="*/ 8152733 w 9182100"/>
                <a:gd name="connsiteY85" fmla="*/ 697894 h 765639"/>
                <a:gd name="connsiteX86" fmla="*/ 8363903 w 9182100"/>
                <a:gd name="connsiteY86" fmla="*/ 705133 h 765639"/>
                <a:gd name="connsiteX87" fmla="*/ 8777764 w 9182100"/>
                <a:gd name="connsiteY87" fmla="*/ 698084 h 765639"/>
                <a:gd name="connsiteX88" fmla="*/ 9182005 w 9182100"/>
                <a:gd name="connsiteY88" fmla="*/ 668366 h 765639"/>
                <a:gd name="connsiteX89" fmla="*/ 9182005 w 9182100"/>
                <a:gd name="connsiteY89" fmla="*/ 351088 h 765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9182100" h="765639">
                  <a:moveTo>
                    <a:pt x="9182100" y="351088"/>
                  </a:moveTo>
                  <a:cubicBezTo>
                    <a:pt x="9180862" y="351088"/>
                    <a:pt x="9179719" y="350993"/>
                    <a:pt x="9178480" y="350993"/>
                  </a:cubicBezTo>
                  <a:cubicBezTo>
                    <a:pt x="9047607" y="346421"/>
                    <a:pt x="8915591" y="337944"/>
                    <a:pt x="8783955" y="327561"/>
                  </a:cubicBezTo>
                  <a:cubicBezTo>
                    <a:pt x="8652320" y="316894"/>
                    <a:pt x="8520589" y="304416"/>
                    <a:pt x="8390763" y="288795"/>
                  </a:cubicBezTo>
                  <a:cubicBezTo>
                    <a:pt x="8325898" y="281175"/>
                    <a:pt x="8261509" y="272602"/>
                    <a:pt x="8199502" y="262601"/>
                  </a:cubicBezTo>
                  <a:cubicBezTo>
                    <a:pt x="8184070" y="260029"/>
                    <a:pt x="8168831" y="257553"/>
                    <a:pt x="8153972" y="254886"/>
                  </a:cubicBezTo>
                  <a:lnTo>
                    <a:pt x="8131588" y="250790"/>
                  </a:lnTo>
                  <a:lnTo>
                    <a:pt x="8104632" y="246504"/>
                  </a:lnTo>
                  <a:cubicBezTo>
                    <a:pt x="8086725" y="243741"/>
                    <a:pt x="8068247" y="240598"/>
                    <a:pt x="8050911" y="238217"/>
                  </a:cubicBezTo>
                  <a:lnTo>
                    <a:pt x="7998810" y="230978"/>
                  </a:lnTo>
                  <a:cubicBezTo>
                    <a:pt x="7860697" y="212023"/>
                    <a:pt x="7725633" y="198021"/>
                    <a:pt x="7589902" y="183925"/>
                  </a:cubicBezTo>
                  <a:cubicBezTo>
                    <a:pt x="7454360" y="170304"/>
                    <a:pt x="7319010" y="158779"/>
                    <a:pt x="7183469" y="147634"/>
                  </a:cubicBezTo>
                  <a:cubicBezTo>
                    <a:pt x="7047929" y="137252"/>
                    <a:pt x="6912198" y="127632"/>
                    <a:pt x="6775990" y="119821"/>
                  </a:cubicBezTo>
                  <a:cubicBezTo>
                    <a:pt x="6639592" y="112582"/>
                    <a:pt x="6503194" y="105439"/>
                    <a:pt x="6364795" y="102391"/>
                  </a:cubicBezTo>
                  <a:cubicBezTo>
                    <a:pt x="6295263" y="101057"/>
                    <a:pt x="6225826" y="99819"/>
                    <a:pt x="6154293" y="100581"/>
                  </a:cubicBezTo>
                  <a:cubicBezTo>
                    <a:pt x="6136577" y="100581"/>
                    <a:pt x="6118860" y="100581"/>
                    <a:pt x="6100287" y="101343"/>
                  </a:cubicBezTo>
                  <a:cubicBezTo>
                    <a:pt x="6081903" y="101819"/>
                    <a:pt x="6063615" y="102486"/>
                    <a:pt x="6045327" y="103438"/>
                  </a:cubicBezTo>
                  <a:cubicBezTo>
                    <a:pt x="6008656" y="104962"/>
                    <a:pt x="5972175" y="107439"/>
                    <a:pt x="5935980" y="110296"/>
                  </a:cubicBezTo>
                  <a:cubicBezTo>
                    <a:pt x="5790724" y="121631"/>
                    <a:pt x="5651659" y="142110"/>
                    <a:pt x="5523357" y="157635"/>
                  </a:cubicBezTo>
                  <a:cubicBezTo>
                    <a:pt x="5394484" y="173542"/>
                    <a:pt x="5273040" y="183543"/>
                    <a:pt x="5149882" y="185639"/>
                  </a:cubicBezTo>
                  <a:cubicBezTo>
                    <a:pt x="5027010" y="187925"/>
                    <a:pt x="4902803" y="182210"/>
                    <a:pt x="4777073" y="170685"/>
                  </a:cubicBezTo>
                  <a:lnTo>
                    <a:pt x="4729925" y="166208"/>
                  </a:lnTo>
                  <a:lnTo>
                    <a:pt x="4682585" y="161064"/>
                  </a:lnTo>
                  <a:cubicBezTo>
                    <a:pt x="4666869" y="159445"/>
                    <a:pt x="4650963" y="157350"/>
                    <a:pt x="4635151" y="155445"/>
                  </a:cubicBezTo>
                  <a:lnTo>
                    <a:pt x="4611434" y="152492"/>
                  </a:lnTo>
                  <a:cubicBezTo>
                    <a:pt x="4603623" y="151539"/>
                    <a:pt x="4595622" y="150587"/>
                    <a:pt x="4587145" y="149349"/>
                  </a:cubicBezTo>
                  <a:lnTo>
                    <a:pt x="4387977" y="122774"/>
                  </a:lnTo>
                  <a:lnTo>
                    <a:pt x="3989356" y="68577"/>
                  </a:lnTo>
                  <a:lnTo>
                    <a:pt x="3789140" y="42192"/>
                  </a:lnTo>
                  <a:lnTo>
                    <a:pt x="3689033" y="29143"/>
                  </a:lnTo>
                  <a:lnTo>
                    <a:pt x="3634835" y="22571"/>
                  </a:lnTo>
                  <a:cubicBezTo>
                    <a:pt x="3616452" y="20285"/>
                    <a:pt x="3598069" y="18380"/>
                    <a:pt x="3579876" y="16856"/>
                  </a:cubicBezTo>
                  <a:cubicBezTo>
                    <a:pt x="3433667" y="3140"/>
                    <a:pt x="3289840" y="-1622"/>
                    <a:pt x="3147441" y="473"/>
                  </a:cubicBezTo>
                  <a:cubicBezTo>
                    <a:pt x="3005138" y="2283"/>
                    <a:pt x="2864263" y="10188"/>
                    <a:pt x="2724722" y="22857"/>
                  </a:cubicBezTo>
                  <a:cubicBezTo>
                    <a:pt x="2445353" y="48098"/>
                    <a:pt x="2171129" y="90198"/>
                    <a:pt x="1898428" y="147730"/>
                  </a:cubicBezTo>
                  <a:cubicBezTo>
                    <a:pt x="1830134" y="162208"/>
                    <a:pt x="1762030" y="177448"/>
                    <a:pt x="1692878" y="195069"/>
                  </a:cubicBezTo>
                  <a:lnTo>
                    <a:pt x="1640205" y="208785"/>
                  </a:lnTo>
                  <a:lnTo>
                    <a:pt x="1592294" y="221643"/>
                  </a:lnTo>
                  <a:cubicBezTo>
                    <a:pt x="1561624" y="229740"/>
                    <a:pt x="1530858" y="238503"/>
                    <a:pt x="1500092" y="245551"/>
                  </a:cubicBezTo>
                  <a:cubicBezTo>
                    <a:pt x="1377125" y="276412"/>
                    <a:pt x="1253490" y="300987"/>
                    <a:pt x="1130046" y="318227"/>
                  </a:cubicBezTo>
                  <a:cubicBezTo>
                    <a:pt x="1068229" y="326895"/>
                    <a:pt x="1006602" y="333086"/>
                    <a:pt x="944880" y="337658"/>
                  </a:cubicBezTo>
                  <a:cubicBezTo>
                    <a:pt x="914114" y="339277"/>
                    <a:pt x="883253" y="341563"/>
                    <a:pt x="852583" y="341944"/>
                  </a:cubicBezTo>
                  <a:cubicBezTo>
                    <a:pt x="821817" y="343278"/>
                    <a:pt x="791147" y="342992"/>
                    <a:pt x="760476" y="343087"/>
                  </a:cubicBezTo>
                  <a:cubicBezTo>
                    <a:pt x="699230" y="342135"/>
                    <a:pt x="638175" y="338706"/>
                    <a:pt x="577215" y="332800"/>
                  </a:cubicBezTo>
                  <a:cubicBezTo>
                    <a:pt x="516255" y="326895"/>
                    <a:pt x="455771" y="317179"/>
                    <a:pt x="394907" y="305463"/>
                  </a:cubicBezTo>
                  <a:cubicBezTo>
                    <a:pt x="334137" y="293557"/>
                    <a:pt x="273368" y="278412"/>
                    <a:pt x="211265" y="261363"/>
                  </a:cubicBezTo>
                  <a:cubicBezTo>
                    <a:pt x="149066" y="244123"/>
                    <a:pt x="85820" y="224310"/>
                    <a:pt x="17526" y="204880"/>
                  </a:cubicBezTo>
                  <a:cubicBezTo>
                    <a:pt x="11716" y="203165"/>
                    <a:pt x="5906" y="201546"/>
                    <a:pt x="0" y="199927"/>
                  </a:cubicBezTo>
                  <a:lnTo>
                    <a:pt x="0" y="526920"/>
                  </a:lnTo>
                  <a:cubicBezTo>
                    <a:pt x="32576" y="541874"/>
                    <a:pt x="66104" y="557114"/>
                    <a:pt x="100298" y="571973"/>
                  </a:cubicBezTo>
                  <a:cubicBezTo>
                    <a:pt x="164973" y="600167"/>
                    <a:pt x="232410" y="626456"/>
                    <a:pt x="301562" y="649697"/>
                  </a:cubicBezTo>
                  <a:cubicBezTo>
                    <a:pt x="439865" y="696655"/>
                    <a:pt x="585216" y="728754"/>
                    <a:pt x="731044" y="746947"/>
                  </a:cubicBezTo>
                  <a:cubicBezTo>
                    <a:pt x="876967" y="764664"/>
                    <a:pt x="1023652" y="769426"/>
                    <a:pt x="1168241" y="762759"/>
                  </a:cubicBezTo>
                  <a:cubicBezTo>
                    <a:pt x="1313021" y="756663"/>
                    <a:pt x="1455896" y="740185"/>
                    <a:pt x="1596581" y="716944"/>
                  </a:cubicBezTo>
                  <a:cubicBezTo>
                    <a:pt x="1632014" y="711610"/>
                    <a:pt x="1666685" y="704371"/>
                    <a:pt x="1701641" y="697894"/>
                  </a:cubicBezTo>
                  <a:lnTo>
                    <a:pt x="1752124" y="688273"/>
                  </a:lnTo>
                  <a:lnTo>
                    <a:pt x="1797939" y="679891"/>
                  </a:lnTo>
                  <a:cubicBezTo>
                    <a:pt x="1860328" y="669128"/>
                    <a:pt x="1924431" y="658746"/>
                    <a:pt x="1988630" y="649316"/>
                  </a:cubicBezTo>
                  <a:cubicBezTo>
                    <a:pt x="2117217" y="630838"/>
                    <a:pt x="2246852" y="614645"/>
                    <a:pt x="2376297" y="601691"/>
                  </a:cubicBezTo>
                  <a:cubicBezTo>
                    <a:pt x="2441067" y="595214"/>
                    <a:pt x="2505742" y="589118"/>
                    <a:pt x="2570416" y="584165"/>
                  </a:cubicBezTo>
                  <a:cubicBezTo>
                    <a:pt x="2635091" y="579402"/>
                    <a:pt x="2699671" y="574831"/>
                    <a:pt x="2764155" y="571497"/>
                  </a:cubicBezTo>
                  <a:cubicBezTo>
                    <a:pt x="2828639" y="568068"/>
                    <a:pt x="2892933" y="565401"/>
                    <a:pt x="2956941" y="564163"/>
                  </a:cubicBezTo>
                  <a:cubicBezTo>
                    <a:pt x="3021045" y="562353"/>
                    <a:pt x="3084766" y="561972"/>
                    <a:pt x="3148298" y="562639"/>
                  </a:cubicBezTo>
                  <a:cubicBezTo>
                    <a:pt x="3211735" y="563305"/>
                    <a:pt x="3274695" y="565591"/>
                    <a:pt x="3337274" y="568544"/>
                  </a:cubicBezTo>
                  <a:cubicBezTo>
                    <a:pt x="3399568" y="572259"/>
                    <a:pt x="3461671" y="576259"/>
                    <a:pt x="3522345" y="583308"/>
                  </a:cubicBezTo>
                  <a:cubicBezTo>
                    <a:pt x="3537680" y="584737"/>
                    <a:pt x="3552730" y="586737"/>
                    <a:pt x="3567779" y="588642"/>
                  </a:cubicBezTo>
                  <a:lnTo>
                    <a:pt x="3613785" y="594357"/>
                  </a:lnTo>
                  <a:lnTo>
                    <a:pt x="3713798" y="607882"/>
                  </a:lnTo>
                  <a:lnTo>
                    <a:pt x="3913823" y="634838"/>
                  </a:lnTo>
                  <a:cubicBezTo>
                    <a:pt x="4047268" y="652078"/>
                    <a:pt x="4180904" y="670366"/>
                    <a:pt x="4315873" y="686273"/>
                  </a:cubicBezTo>
                  <a:lnTo>
                    <a:pt x="4517422" y="710086"/>
                  </a:lnTo>
                  <a:cubicBezTo>
                    <a:pt x="4586573" y="717896"/>
                    <a:pt x="4657916" y="725992"/>
                    <a:pt x="4728972" y="731422"/>
                  </a:cubicBezTo>
                  <a:cubicBezTo>
                    <a:pt x="4871371" y="743042"/>
                    <a:pt x="5016627" y="748376"/>
                    <a:pt x="5162931" y="744185"/>
                  </a:cubicBezTo>
                  <a:cubicBezTo>
                    <a:pt x="5308949" y="740566"/>
                    <a:pt x="5456111" y="725611"/>
                    <a:pt x="5594033" y="706466"/>
                  </a:cubicBezTo>
                  <a:cubicBezTo>
                    <a:pt x="5732621" y="687511"/>
                    <a:pt x="5859876" y="667033"/>
                    <a:pt x="5982939" y="655793"/>
                  </a:cubicBezTo>
                  <a:cubicBezTo>
                    <a:pt x="6013799" y="652936"/>
                    <a:pt x="6044375" y="650364"/>
                    <a:pt x="6075045" y="648459"/>
                  </a:cubicBezTo>
                  <a:cubicBezTo>
                    <a:pt x="6105906" y="646363"/>
                    <a:pt x="6135529" y="645125"/>
                    <a:pt x="6167819" y="643887"/>
                  </a:cubicBezTo>
                  <a:cubicBezTo>
                    <a:pt x="6230779" y="641125"/>
                    <a:pt x="6295930" y="640077"/>
                    <a:pt x="6361081" y="639124"/>
                  </a:cubicBezTo>
                  <a:cubicBezTo>
                    <a:pt x="6491955" y="637981"/>
                    <a:pt x="6624638" y="638553"/>
                    <a:pt x="6757321" y="640458"/>
                  </a:cubicBezTo>
                  <a:cubicBezTo>
                    <a:pt x="6890195" y="642553"/>
                    <a:pt x="7023449" y="645030"/>
                    <a:pt x="7156704" y="649030"/>
                  </a:cubicBezTo>
                  <a:cubicBezTo>
                    <a:pt x="7289959" y="652650"/>
                    <a:pt x="7423404" y="656841"/>
                    <a:pt x="7556373" y="662365"/>
                  </a:cubicBezTo>
                  <a:cubicBezTo>
                    <a:pt x="7689152" y="667509"/>
                    <a:pt x="7822502" y="673986"/>
                    <a:pt x="7952328" y="682177"/>
                  </a:cubicBezTo>
                  <a:lnTo>
                    <a:pt x="8000714" y="685511"/>
                  </a:lnTo>
                  <a:cubicBezTo>
                    <a:pt x="8016811" y="686654"/>
                    <a:pt x="8031670" y="688178"/>
                    <a:pt x="8047196" y="689416"/>
                  </a:cubicBezTo>
                  <a:lnTo>
                    <a:pt x="8097965" y="693893"/>
                  </a:lnTo>
                  <a:cubicBezTo>
                    <a:pt x="8116539" y="695417"/>
                    <a:pt x="8134731" y="696846"/>
                    <a:pt x="8152733" y="697894"/>
                  </a:cubicBezTo>
                  <a:cubicBezTo>
                    <a:pt x="8224647" y="701989"/>
                    <a:pt x="8294465" y="704085"/>
                    <a:pt x="8363903" y="705133"/>
                  </a:cubicBezTo>
                  <a:cubicBezTo>
                    <a:pt x="8502777" y="706657"/>
                    <a:pt x="8640223" y="704180"/>
                    <a:pt x="8777764" y="698084"/>
                  </a:cubicBezTo>
                  <a:cubicBezTo>
                    <a:pt x="8912352" y="692083"/>
                    <a:pt x="9046845" y="682749"/>
                    <a:pt x="9182005" y="668366"/>
                  </a:cubicBezTo>
                  <a:lnTo>
                    <a:pt x="9182005" y="351088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3" name="Sous-titre 2">
            <a:extLst>
              <a:ext uri="{FF2B5EF4-FFF2-40B4-BE49-F238E27FC236}">
                <a16:creationId xmlns:a16="http://schemas.microsoft.com/office/drawing/2014/main" id="{7DF6D041-E415-B55C-5817-B705D3D6A5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4672" y="4580785"/>
            <a:ext cx="9416898" cy="484374"/>
          </a:xfrm>
        </p:spPr>
        <p:txBody>
          <a:bodyPr anchor="b">
            <a:normAutofit/>
          </a:bodyPr>
          <a:lstStyle/>
          <a:p>
            <a:pPr algn="l"/>
            <a:r>
              <a:rPr lang="fr-FR" sz="2000">
                <a:solidFill>
                  <a:schemeClr val="tx2"/>
                </a:solidFill>
              </a:rPr>
              <a:t>Analyse prédictive des émissions des bâtiments non résidentiels</a:t>
            </a:r>
            <a:endParaRPr lang="fr-FR" sz="2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80367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8E47DD2-1C53-F0E7-E29F-AAFFEDED8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/>
              <a:t>Distribution d’âge de bâtiment</a:t>
            </a:r>
          </a:p>
        </p:txBody>
      </p:sp>
      <p:pic>
        <p:nvPicPr>
          <p:cNvPr id="5" name="Espace réservé du contenu 4" descr="Une image contenant texte, capture d’écran, diagramme, Tracé&#10;&#10;Description générée automatiquement">
            <a:extLst>
              <a:ext uri="{FF2B5EF4-FFF2-40B4-BE49-F238E27FC236}">
                <a16:creationId xmlns:a16="http://schemas.microsoft.com/office/drawing/2014/main" id="{27D08DE5-0C9C-3D23-092B-2366A7C243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65730" y="1825624"/>
            <a:ext cx="6460540" cy="4837123"/>
          </a:xfrm>
        </p:spPr>
      </p:pic>
    </p:spTree>
    <p:extLst>
      <p:ext uri="{BB962C8B-B14F-4D97-AF65-F5344CB8AC3E}">
        <p14:creationId xmlns:p14="http://schemas.microsoft.com/office/powerpoint/2010/main" val="38011575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8D5E229-1C39-27B4-14DF-DFE57E3D6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0979" y="1733575"/>
            <a:ext cx="3984796" cy="1415270"/>
          </a:xfrm>
        </p:spPr>
        <p:txBody>
          <a:bodyPr anchor="t">
            <a:normAutofit/>
          </a:bodyPr>
          <a:lstStyle/>
          <a:p>
            <a:r>
              <a:rPr lang="fr-FR" sz="3200" b="1" dirty="0"/>
              <a:t>Distribution d’utilisation d’énergie </a:t>
            </a:r>
          </a:p>
        </p:txBody>
      </p:sp>
      <p:pic>
        <p:nvPicPr>
          <p:cNvPr id="5" name="Espace réservé du contenu 4" descr="Une image contenant carte, capture d’écran&#10;&#10;Description générée automatiquement">
            <a:extLst>
              <a:ext uri="{FF2B5EF4-FFF2-40B4-BE49-F238E27FC236}">
                <a16:creationId xmlns:a16="http://schemas.microsoft.com/office/drawing/2014/main" id="{C0213B27-CA74-1FEF-A4AC-7CFD82EFB2D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64" r="3424" b="1"/>
          <a:stretch/>
        </p:blipFill>
        <p:spPr>
          <a:xfrm>
            <a:off x="-9886" y="10"/>
            <a:ext cx="7572605" cy="685799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49EDD1B-F94D-B4E6-ACAA-566B9A26FD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99390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25291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98777CC-9CC5-215E-76BF-9F41F27F5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Distribution par rapport au type de bâtiment</a:t>
            </a:r>
          </a:p>
        </p:txBody>
      </p:sp>
      <p:pic>
        <p:nvPicPr>
          <p:cNvPr id="5" name="Espace réservé du contenu 4" descr="Une image contenant texte, Rectangle, capture d’écran, diagramme&#10;&#10;Description générée automatiquement">
            <a:extLst>
              <a:ext uri="{FF2B5EF4-FFF2-40B4-BE49-F238E27FC236}">
                <a16:creationId xmlns:a16="http://schemas.microsoft.com/office/drawing/2014/main" id="{A1EBE7EC-053F-AD4D-35C1-3562C53958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2466" y="2511677"/>
            <a:ext cx="5461528" cy="3981197"/>
          </a:xfrm>
        </p:spPr>
      </p:pic>
      <p:pic>
        <p:nvPicPr>
          <p:cNvPr id="9" name="Image 8" descr="Une image contenant capture d’écran, Rectangle&#10;&#10;Description générée automatiquement">
            <a:extLst>
              <a:ext uri="{FF2B5EF4-FFF2-40B4-BE49-F238E27FC236}">
                <a16:creationId xmlns:a16="http://schemas.microsoft.com/office/drawing/2014/main" id="{B058D2C2-9DE1-96C2-FAF5-12D4C5F70E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511677"/>
            <a:ext cx="5389234" cy="4017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1443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D2BB88-C739-1AF0-835D-E002FD09C4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Espace réservé du contenu 9" descr="Une image contenant texte, capture d’écran, diagramme&#10;&#10;Description générée automatiquement">
            <a:extLst>
              <a:ext uri="{FF2B5EF4-FFF2-40B4-BE49-F238E27FC236}">
                <a16:creationId xmlns:a16="http://schemas.microsoft.com/office/drawing/2014/main" id="{8B265254-1C16-294F-7D30-C2358CDC0E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787098" y="0"/>
            <a:ext cx="8404902" cy="6741970"/>
          </a:xfrm>
        </p:spPr>
      </p:pic>
      <p:sp>
        <p:nvSpPr>
          <p:cNvPr id="11" name="Titre 1">
            <a:extLst>
              <a:ext uri="{FF2B5EF4-FFF2-40B4-BE49-F238E27FC236}">
                <a16:creationId xmlns:a16="http://schemas.microsoft.com/office/drawing/2014/main" id="{19C60534-13E9-4EF3-F24D-41CD8AE99FC5}"/>
              </a:ext>
            </a:extLst>
          </p:cNvPr>
          <p:cNvSpPr txBox="1">
            <a:spLocks/>
          </p:cNvSpPr>
          <p:nvPr/>
        </p:nvSpPr>
        <p:spPr>
          <a:xfrm>
            <a:off x="565721" y="2231384"/>
            <a:ext cx="3221377" cy="167386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dirty="0"/>
              <a:t>Distribution d’utilisation d’énergie par type d'utilisation de propriété le plus important</a:t>
            </a:r>
          </a:p>
        </p:txBody>
      </p:sp>
    </p:spTree>
    <p:extLst>
      <p:ext uri="{BB962C8B-B14F-4D97-AF65-F5344CB8AC3E}">
        <p14:creationId xmlns:p14="http://schemas.microsoft.com/office/powerpoint/2010/main" val="7980825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8435C53-4A64-A007-24F8-49581ACCB9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Slide Background">
            <a:extLst>
              <a:ext uri="{FF2B5EF4-FFF2-40B4-BE49-F238E27FC236}">
                <a16:creationId xmlns:a16="http://schemas.microsoft.com/office/drawing/2014/main" id="{9D768B77-8742-43A0-AF16-6AC4D378E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48B13CA8-CBEA-4805-955D-CEBE322365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4617490" cy="5486399"/>
          </a:xfrm>
          <a:prstGeom prst="rect">
            <a:avLst/>
          </a:prstGeom>
          <a:ln>
            <a:noFill/>
          </a:ln>
          <a:effectLst>
            <a:outerShdw blurRad="393700" dist="127000" dir="5400000" sx="95000" sy="95000" algn="t" rotWithShape="0">
              <a:srgbClr val="000000">
                <a:alpha val="3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Espace réservé du contenu 12" descr="Une image contenant texte, logiciel, capture d’écran&#10;&#10;Description générée automatiquement">
            <a:extLst>
              <a:ext uri="{FF2B5EF4-FFF2-40B4-BE49-F238E27FC236}">
                <a16:creationId xmlns:a16="http://schemas.microsoft.com/office/drawing/2014/main" id="{01BC0805-AC11-3E1F-AB51-3E8F8A96C7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r="24895" b="-1"/>
          <a:stretch/>
        </p:blipFill>
        <p:spPr>
          <a:xfrm>
            <a:off x="4617490" y="1"/>
            <a:ext cx="7574510" cy="6858000"/>
          </a:xfrm>
          <a:prstGeom prst="rect">
            <a:avLst/>
          </a:prstGeom>
          <a:effectLst>
            <a:outerShdw blurRad="254000" dist="190500" dir="5580000" sx="90000" sy="90000" algn="ctr" rotWithShape="0">
              <a:srgbClr val="000000">
                <a:alpha val="25000"/>
              </a:srgbClr>
            </a:outerShdw>
          </a:effectLst>
        </p:spPr>
      </p:pic>
      <p:sp>
        <p:nvSpPr>
          <p:cNvPr id="16" name="Titre 1">
            <a:extLst>
              <a:ext uri="{FF2B5EF4-FFF2-40B4-BE49-F238E27FC236}">
                <a16:creationId xmlns:a16="http://schemas.microsoft.com/office/drawing/2014/main" id="{EAD80451-B122-3868-F570-021F03799ECA}"/>
              </a:ext>
            </a:extLst>
          </p:cNvPr>
          <p:cNvSpPr txBox="1">
            <a:spLocks/>
          </p:cNvSpPr>
          <p:nvPr/>
        </p:nvSpPr>
        <p:spPr>
          <a:xfrm>
            <a:off x="556843" y="2383693"/>
            <a:ext cx="3221377" cy="145488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dirty="0"/>
              <a:t>Distribution d’utilisation d’énergie par type d'utilisation de propriété principal</a:t>
            </a:r>
          </a:p>
        </p:txBody>
      </p:sp>
    </p:spTree>
    <p:extLst>
      <p:ext uri="{BB962C8B-B14F-4D97-AF65-F5344CB8AC3E}">
        <p14:creationId xmlns:p14="http://schemas.microsoft.com/office/powerpoint/2010/main" val="3975584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99042E7-5EB2-EF92-9356-9469CB1463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7671" y="2766218"/>
            <a:ext cx="2732903" cy="1325563"/>
          </a:xfrm>
        </p:spPr>
        <p:txBody>
          <a:bodyPr/>
          <a:lstStyle/>
          <a:p>
            <a:r>
              <a:rPr lang="fr-FR" dirty="0"/>
              <a:t>Matrice de corrélation</a:t>
            </a:r>
          </a:p>
        </p:txBody>
      </p:sp>
      <p:pic>
        <p:nvPicPr>
          <p:cNvPr id="10" name="Espace réservé du contenu 9" descr="Une image contenant texte, capture d’écran&#10;&#10;Description générée automatiquement">
            <a:extLst>
              <a:ext uri="{FF2B5EF4-FFF2-40B4-BE49-F238E27FC236}">
                <a16:creationId xmlns:a16="http://schemas.microsoft.com/office/drawing/2014/main" id="{8A39273C-206D-5671-18E7-80D4618C0B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522267"/>
            <a:ext cx="8136731" cy="6260285"/>
          </a:xfrm>
        </p:spPr>
      </p:pic>
    </p:spTree>
    <p:extLst>
      <p:ext uri="{BB962C8B-B14F-4D97-AF65-F5344CB8AC3E}">
        <p14:creationId xmlns:p14="http://schemas.microsoft.com/office/powerpoint/2010/main" val="23384236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C278DB6-095D-C327-C672-6734B48FCF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9524" y="98854"/>
            <a:ext cx="10012952" cy="1325563"/>
          </a:xfrm>
        </p:spPr>
        <p:txBody>
          <a:bodyPr>
            <a:normAutofit/>
          </a:bodyPr>
          <a:lstStyle/>
          <a:p>
            <a:r>
              <a:rPr lang="fr-FR" sz="2800" dirty="0"/>
              <a:t>Relation entre consommation d'énergie et émissions de gaz de serre</a:t>
            </a:r>
          </a:p>
        </p:txBody>
      </p:sp>
      <p:pic>
        <p:nvPicPr>
          <p:cNvPr id="5" name="Espace réservé du contenu 4" descr="Une image contenant texte, capture d’écran, diagramme, Tracé&#10;&#10;Description générée automatiquement">
            <a:extLst>
              <a:ext uri="{FF2B5EF4-FFF2-40B4-BE49-F238E27FC236}">
                <a16:creationId xmlns:a16="http://schemas.microsoft.com/office/drawing/2014/main" id="{A218F85E-3CE3-3CDC-F3EF-69E2BD908F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77705" y="1325563"/>
            <a:ext cx="5395789" cy="5524260"/>
          </a:xfrm>
        </p:spPr>
      </p:pic>
    </p:spTree>
    <p:extLst>
      <p:ext uri="{BB962C8B-B14F-4D97-AF65-F5344CB8AC3E}">
        <p14:creationId xmlns:p14="http://schemas.microsoft.com/office/powerpoint/2010/main" val="10996194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136157F-CA0F-34E4-269A-EE8FBE696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/>
              <a:t>Défis identifiés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C3BF3B8-8B48-5B74-6917-7B918CE95B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fr-FR" b="1" dirty="0"/>
              <a:t>Data Leakage</a:t>
            </a:r>
            <a:r>
              <a:rPr lang="fr-FR" dirty="0"/>
              <a:t> Ne pas utiliser les données de consommation d'énergie directe (gaz, électricité) comme features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dirty="0"/>
              <a:t>Éviter les variables qui seraient calculées à partir de la consommation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b="1" dirty="0"/>
              <a:t>Valeurs manquantes</a:t>
            </a:r>
            <a:r>
              <a:rPr lang="fr-FR" dirty="0"/>
              <a:t> </a:t>
            </a:r>
            <a:r>
              <a:rPr lang="fr-FR" b="1" dirty="0"/>
              <a:t>Outliers</a:t>
            </a:r>
            <a:r>
              <a:rPr lang="fr-FR" dirty="0"/>
              <a:t> Équilibre entre suppression des valeurs aberrantes et conservation d'un dataset représentatif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b="1" dirty="0"/>
              <a:t>Temporalité des données</a:t>
            </a:r>
            <a:r>
              <a:rPr lang="fr-FR" dirty="0"/>
              <a:t> Données de 2016 : mentionner cette limitation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b="1" dirty="0"/>
              <a:t>Echelle différente des données</a:t>
            </a:r>
            <a:endParaRPr lang="fr-FR" dirty="0"/>
          </a:p>
          <a:p>
            <a:pPr>
              <a:buFont typeface="Arial" panose="020B0604020202020204" pitchFamily="34" charset="0"/>
              <a:buChar char="•"/>
            </a:pPr>
            <a:r>
              <a:rPr lang="fr-FR" dirty="0"/>
              <a:t>Impact potentiel sur les prédictions actuelles</a:t>
            </a:r>
          </a:p>
          <a:p>
            <a:pPr>
              <a:buFont typeface="Arial" panose="020B0604020202020204" pitchFamily="34" charset="0"/>
              <a:buChar char="•"/>
            </a:pPr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500533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Espace réservé du contenu 4" descr="Une image contenant plein air, ciel, arbre, horizon&#10;&#10;Description générée automatiquement">
            <a:extLst>
              <a:ext uri="{FF2B5EF4-FFF2-40B4-BE49-F238E27FC236}">
                <a16:creationId xmlns:a16="http://schemas.microsoft.com/office/drawing/2014/main" id="{72A52FF8-0EB9-5F3C-97FD-A90AA0F5E15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 t="21309" r="-1" b="-1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73CADB78-663E-01A4-81B4-80A377676E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3"/>
            <a:ext cx="9144000" cy="30632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</a:rPr>
              <a:t>Modélisation</a:t>
            </a:r>
          </a:p>
        </p:txBody>
      </p:sp>
      <p:sp>
        <p:nvSpPr>
          <p:cNvPr id="25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2393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6ED1EB7-7164-BD7E-9BAA-93B7D8B537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/>
              <a:t>Préparation des données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3942020-007A-4838-E78E-695F2EFBC9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fr-FR" dirty="0"/>
              <a:t>Création de features (Age de bâtiment, surface moyenne par étage, ratio de parking par rapport au surface totale)</a:t>
            </a:r>
          </a:p>
          <a:p>
            <a:pPr>
              <a:buFont typeface="Arial" panose="020B0604020202020204" pitchFamily="34" charset="0"/>
              <a:buChar char="•"/>
            </a:pPr>
            <a:endParaRPr lang="fr-FR" dirty="0"/>
          </a:p>
          <a:p>
            <a:pPr>
              <a:buFont typeface="Arial" panose="020B0604020202020204" pitchFamily="34" charset="0"/>
              <a:buChar char="•"/>
            </a:pPr>
            <a:r>
              <a:rPr lang="fr-FR" dirty="0"/>
              <a:t>Suppression des données manquante ou remplissage de valeurs</a:t>
            </a:r>
          </a:p>
          <a:p>
            <a:pPr>
              <a:buFont typeface="Arial" panose="020B0604020202020204" pitchFamily="34" charset="0"/>
              <a:buChar char="•"/>
            </a:pPr>
            <a:endParaRPr lang="fr-FR" dirty="0"/>
          </a:p>
          <a:p>
            <a:r>
              <a:rPr lang="fr-FR" dirty="0"/>
              <a:t>Encodage des variables catégorielles</a:t>
            </a:r>
          </a:p>
          <a:p>
            <a:pPr marL="0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379828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BCEB8EA-63DC-6DBA-1863-10E60E50A7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/>
          </a:bodyPr>
          <a:lstStyle/>
          <a:p>
            <a:r>
              <a:rPr lang="fr-FR" sz="4000"/>
              <a:t>Contexte &amp; Enjeux</a:t>
            </a:r>
          </a:p>
        </p:txBody>
      </p:sp>
      <p:pic>
        <p:nvPicPr>
          <p:cNvPr id="6" name="Image 5" descr="Une image contenant croquis, noir et blanc, tableau, dessin&#10;&#10;Description générée automatiquement">
            <a:extLst>
              <a:ext uri="{FF2B5EF4-FFF2-40B4-BE49-F238E27FC236}">
                <a16:creationId xmlns:a16="http://schemas.microsoft.com/office/drawing/2014/main" id="{2DE9BB58-FB81-D5B0-3785-9E99B76ACF4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6522" r="36759"/>
          <a:stretch/>
        </p:blipFill>
        <p:spPr>
          <a:xfrm>
            <a:off x="6096000" y="1"/>
            <a:ext cx="6102825" cy="6858000"/>
          </a:xfrm>
          <a:prstGeom prst="rect">
            <a:avLst/>
          </a:prstGeom>
        </p:spPr>
      </p:pic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9E7A18C0-4E97-96C7-C406-99A01CE0B75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79129239"/>
              </p:ext>
            </p:extLst>
          </p:nvPr>
        </p:nvGraphicFramePr>
        <p:xfrm>
          <a:off x="761802" y="2743200"/>
          <a:ext cx="4646905" cy="36131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1218238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3FD1218-C884-2E73-7165-8ED8C81E90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/>
              <a:t>Construction de pipeline</a:t>
            </a:r>
            <a:endParaRPr lang="fr-FR" dirty="0"/>
          </a:p>
        </p:txBody>
      </p:sp>
      <p:pic>
        <p:nvPicPr>
          <p:cNvPr id="5" name="Espace réservé du contenu 4" descr="Une image contenant texte, Police, capture d’écran&#10;&#10;Description générée automatiquement">
            <a:extLst>
              <a:ext uri="{FF2B5EF4-FFF2-40B4-BE49-F238E27FC236}">
                <a16:creationId xmlns:a16="http://schemas.microsoft.com/office/drawing/2014/main" id="{E48FCA83-B726-AD76-9348-195818A8B1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62667" y="2323657"/>
            <a:ext cx="9691133" cy="2818606"/>
          </a:xfrm>
        </p:spPr>
      </p:pic>
    </p:spTree>
    <p:extLst>
      <p:ext uri="{BB962C8B-B14F-4D97-AF65-F5344CB8AC3E}">
        <p14:creationId xmlns:p14="http://schemas.microsoft.com/office/powerpoint/2010/main" val="10866842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D372B4F-BF03-3B41-32BC-14FDFE7A2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/>
              <a:t>Transformation de variable à prédire</a:t>
            </a:r>
          </a:p>
        </p:txBody>
      </p:sp>
      <p:pic>
        <p:nvPicPr>
          <p:cNvPr id="5" name="Espace réservé du contenu 4" descr="Une image contenant texte, capture d’écran, Rectangle&#10;&#10;Description générée automatiquement">
            <a:extLst>
              <a:ext uri="{FF2B5EF4-FFF2-40B4-BE49-F238E27FC236}">
                <a16:creationId xmlns:a16="http://schemas.microsoft.com/office/drawing/2014/main" id="{17AE40A7-6A55-B3BC-97A5-4CDACD8088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80810" y="1620616"/>
            <a:ext cx="4572990" cy="4235900"/>
          </a:xfrm>
        </p:spPr>
      </p:pic>
      <p:pic>
        <p:nvPicPr>
          <p:cNvPr id="9" name="Image 8" descr="Une image contenant texte, capture d’écran, Tracé, diagramme&#10;&#10;Description générée automatiquement">
            <a:extLst>
              <a:ext uri="{FF2B5EF4-FFF2-40B4-BE49-F238E27FC236}">
                <a16:creationId xmlns:a16="http://schemas.microsoft.com/office/drawing/2014/main" id="{9C8715E9-8778-D3F4-F4B4-330FA9D4FA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4303816" cy="4211194"/>
          </a:xfrm>
          <a:prstGeom prst="rect">
            <a:avLst/>
          </a:prstGeom>
        </p:spPr>
      </p:pic>
      <p:pic>
        <p:nvPicPr>
          <p:cNvPr id="11" name="Graphique 10" descr="Flèche vers la droite contour">
            <a:extLst>
              <a:ext uri="{FF2B5EF4-FFF2-40B4-BE49-F238E27FC236}">
                <a16:creationId xmlns:a16="http://schemas.microsoft.com/office/drawing/2014/main" id="{20118EB4-5072-C85A-CDFA-165464655C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38800" y="3281366"/>
            <a:ext cx="914400" cy="914400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DDB52FF8-FA7C-770F-5F9B-26C68BE69E8E}"/>
              </a:ext>
            </a:extLst>
          </p:cNvPr>
          <p:cNvSpPr txBox="1"/>
          <p:nvPr/>
        </p:nvSpPr>
        <p:spPr>
          <a:xfrm>
            <a:off x="2075723" y="6120615"/>
            <a:ext cx="1828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Non standardisé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DB69A634-2819-134C-9AF3-571715ECC258}"/>
              </a:ext>
            </a:extLst>
          </p:cNvPr>
          <p:cNvSpPr txBox="1"/>
          <p:nvPr/>
        </p:nvSpPr>
        <p:spPr>
          <a:xfrm>
            <a:off x="8375064" y="6072597"/>
            <a:ext cx="1384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Standardisé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1341A5BD-2A54-7EB3-2475-8A541C864FFD}"/>
              </a:ext>
            </a:extLst>
          </p:cNvPr>
          <p:cNvSpPr txBox="1"/>
          <p:nvPr/>
        </p:nvSpPr>
        <p:spPr>
          <a:xfrm>
            <a:off x="5212425" y="4011100"/>
            <a:ext cx="1767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Standardisation</a:t>
            </a:r>
          </a:p>
        </p:txBody>
      </p:sp>
    </p:spTree>
    <p:extLst>
      <p:ext uri="{BB962C8B-B14F-4D97-AF65-F5344CB8AC3E}">
        <p14:creationId xmlns:p14="http://schemas.microsoft.com/office/powerpoint/2010/main" val="14326587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5EF17487-C386-4F99-B5EB-4FD3DF4236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A0DE92DF-4769-4DE9-93FD-EE312718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0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56ACD72-792C-61D1-DB60-C3401D9CF8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6824" y="643467"/>
            <a:ext cx="5058726" cy="1800526"/>
          </a:xfrm>
        </p:spPr>
        <p:txBody>
          <a:bodyPr>
            <a:normAutofit/>
          </a:bodyPr>
          <a:lstStyle/>
          <a:p>
            <a:r>
              <a:rPr lang="fr-FR" b="1" dirty="0"/>
              <a:t>Algorithmes utilisés</a:t>
            </a:r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987B06B8-FDAA-C045-9B2F-1EEC33A790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46824" y="2623381"/>
            <a:ext cx="4772974" cy="35535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1900" dirty="0"/>
              <a:t>Modèle de régression supervisé:</a:t>
            </a:r>
          </a:p>
          <a:p>
            <a:pPr marL="0" indent="0">
              <a:buNone/>
            </a:pPr>
            <a:endParaRPr lang="fr-FR" sz="1900" dirty="0"/>
          </a:p>
          <a:p>
            <a:pPr>
              <a:buFontTx/>
              <a:buChar char="-"/>
            </a:pPr>
            <a:r>
              <a:rPr lang="fr-FR" sz="1900" dirty="0"/>
              <a:t>Linéaire: </a:t>
            </a:r>
          </a:p>
          <a:p>
            <a:pPr lvl="1">
              <a:buFontTx/>
              <a:buChar char="-"/>
            </a:pPr>
            <a:r>
              <a:rPr lang="fr-FR" sz="1900" dirty="0"/>
              <a:t>Régression linéaire (classique, Lasso, Ridge, ElasticNet)</a:t>
            </a:r>
          </a:p>
          <a:p>
            <a:pPr lvl="1">
              <a:buFontTx/>
              <a:buChar char="-"/>
            </a:pPr>
            <a:r>
              <a:rPr lang="fr-FR" sz="1900" dirty="0"/>
              <a:t>SVR (Support Machine Regressor)</a:t>
            </a:r>
          </a:p>
          <a:p>
            <a:pPr>
              <a:buFontTx/>
              <a:buChar char="-"/>
            </a:pPr>
            <a:endParaRPr lang="fr-FR" sz="1900" dirty="0"/>
          </a:p>
          <a:p>
            <a:pPr>
              <a:buFontTx/>
              <a:buChar char="-"/>
            </a:pPr>
            <a:r>
              <a:rPr lang="fr-FR" sz="1900" dirty="0"/>
              <a:t>Non linéaire:</a:t>
            </a:r>
          </a:p>
          <a:p>
            <a:pPr lvl="1">
              <a:buFontTx/>
              <a:buChar char="-"/>
            </a:pPr>
            <a:r>
              <a:rPr lang="fr-FR" sz="1900" dirty="0"/>
              <a:t>Random Forest</a:t>
            </a:r>
          </a:p>
          <a:p>
            <a:pPr lvl="1">
              <a:buFontTx/>
              <a:buChar char="-"/>
            </a:pPr>
            <a:r>
              <a:rPr lang="fr-FR" sz="1900" dirty="0"/>
              <a:t>Xgboost</a:t>
            </a:r>
          </a:p>
        </p:txBody>
      </p:sp>
      <p:pic>
        <p:nvPicPr>
          <p:cNvPr id="10" name="Image 9" descr="Une image contenant texte, diagramme, ligne, Tracé&#10;&#10;Description générée automatiquement">
            <a:extLst>
              <a:ext uri="{FF2B5EF4-FFF2-40B4-BE49-F238E27FC236}">
                <a16:creationId xmlns:a16="http://schemas.microsoft.com/office/drawing/2014/main" id="{840E0AE7-14F5-1C50-A8FF-77DA0220B8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2977" y="675940"/>
            <a:ext cx="4216996" cy="2372060"/>
          </a:xfrm>
          <a:prstGeom prst="rect">
            <a:avLst/>
          </a:prstGeom>
        </p:spPr>
      </p:pic>
      <p:pic>
        <p:nvPicPr>
          <p:cNvPr id="14" name="Image 13" descr="Une image contenant texte, ligne, capture d’écran, diagramme&#10;&#10;Description générée automatiquement">
            <a:extLst>
              <a:ext uri="{FF2B5EF4-FFF2-40B4-BE49-F238E27FC236}">
                <a16:creationId xmlns:a16="http://schemas.microsoft.com/office/drawing/2014/main" id="{758583FF-361F-A479-9199-CB67A43471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8437" y="3429000"/>
            <a:ext cx="3047886" cy="2747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1977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EA2A79-3FBE-D6E4-8CB2-86ED3661F2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/>
              <a:t>Scores obtenus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3216A42-AD92-AF01-91CF-D9F89AE626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847728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78BA5F19-D5E1-4ECC-BEC2-DF7AEDFD7C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50CC88A9-A661-4C48-866E-8734E511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1269336" cy="2008639"/>
          </a:xfrm>
          <a:custGeom>
            <a:avLst/>
            <a:gdLst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174645 w 11269336"/>
              <a:gd name="connsiteY140" fmla="*/ 2088358 h 2323145"/>
              <a:gd name="connsiteX141" fmla="*/ 5092476 w 11269336"/>
              <a:gd name="connsiteY141" fmla="*/ 2100737 h 2323145"/>
              <a:gd name="connsiteX142" fmla="*/ 5060738 w 11269336"/>
              <a:gd name="connsiteY142" fmla="*/ 2083274 h 2323145"/>
              <a:gd name="connsiteX143" fmla="*/ 4860988 w 11269336"/>
              <a:gd name="connsiteY143" fmla="*/ 2135698 h 2323145"/>
              <a:gd name="connsiteX144" fmla="*/ 4807902 w 11269336"/>
              <a:gd name="connsiteY144" fmla="*/ 2138894 h 2323145"/>
              <a:gd name="connsiteX145" fmla="*/ 4765388 w 11269336"/>
              <a:gd name="connsiteY145" fmla="*/ 2162525 h 2323145"/>
              <a:gd name="connsiteX146" fmla="*/ 4745033 w 11269336"/>
              <a:gd name="connsiteY146" fmla="*/ 2158859 h 2323145"/>
              <a:gd name="connsiteX147" fmla="*/ 4741475 w 11269336"/>
              <a:gd name="connsiteY147" fmla="*/ 2157998 h 2323145"/>
              <a:gd name="connsiteX148" fmla="*/ 4728247 w 11269336"/>
              <a:gd name="connsiteY148" fmla="*/ 2159526 h 2323145"/>
              <a:gd name="connsiteX149" fmla="*/ 4723263 w 11269336"/>
              <a:gd name="connsiteY149" fmla="*/ 2153742 h 2323145"/>
              <a:gd name="connsiteX150" fmla="*/ 4702453 w 11269336"/>
              <a:gd name="connsiteY150" fmla="*/ 2151586 h 2323145"/>
              <a:gd name="connsiteX151" fmla="*/ 4678455 w 11269336"/>
              <a:gd name="connsiteY151" fmla="*/ 2156131 h 2323145"/>
              <a:gd name="connsiteX152" fmla="*/ 4593061 w 11269336"/>
              <a:gd name="connsiteY152" fmla="*/ 2171597 h 2323145"/>
              <a:gd name="connsiteX153" fmla="*/ 4579902 w 11269336"/>
              <a:gd name="connsiteY153" fmla="*/ 2177927 h 2323145"/>
              <a:gd name="connsiteX154" fmla="*/ 4533444 w 11269336"/>
              <a:gd name="connsiteY154" fmla="*/ 2181200 h 2323145"/>
              <a:gd name="connsiteX155" fmla="*/ 4492832 w 11269336"/>
              <a:gd name="connsiteY155" fmla="*/ 2188033 h 2323145"/>
              <a:gd name="connsiteX156" fmla="*/ 4467257 w 11269336"/>
              <a:gd name="connsiteY156" fmla="*/ 2196121 h 2323145"/>
              <a:gd name="connsiteX157" fmla="*/ 4459937 w 11269336"/>
              <a:gd name="connsiteY157" fmla="*/ 2195182 h 2323145"/>
              <a:gd name="connsiteX158" fmla="*/ 4433312 w 11269336"/>
              <a:gd name="connsiteY158" fmla="*/ 2199004 h 2323145"/>
              <a:gd name="connsiteX159" fmla="*/ 4420601 w 11269336"/>
              <a:gd name="connsiteY159" fmla="*/ 2205158 h 2323145"/>
              <a:gd name="connsiteX160" fmla="*/ 4405765 w 11269336"/>
              <a:gd name="connsiteY160" fmla="*/ 2199902 h 2323145"/>
              <a:gd name="connsiteX161" fmla="*/ 4401354 w 11269336"/>
              <a:gd name="connsiteY161" fmla="*/ 2194745 h 2323145"/>
              <a:gd name="connsiteX162" fmla="*/ 4383151 w 11269336"/>
              <a:gd name="connsiteY162" fmla="*/ 2201140 h 2323145"/>
              <a:gd name="connsiteX163" fmla="*/ 4366646 w 11269336"/>
              <a:gd name="connsiteY163" fmla="*/ 2198564 h 2323145"/>
              <a:gd name="connsiteX164" fmla="*/ 4354009 w 11269336"/>
              <a:gd name="connsiteY164" fmla="*/ 2204984 h 2323145"/>
              <a:gd name="connsiteX165" fmla="*/ 4348284 w 11269336"/>
              <a:gd name="connsiteY165" fmla="*/ 2205270 h 2323145"/>
              <a:gd name="connsiteX166" fmla="*/ 4333906 w 11269336"/>
              <a:gd name="connsiteY166" fmla="*/ 2205251 h 2323145"/>
              <a:gd name="connsiteX167" fmla="*/ 4308819 w 11269336"/>
              <a:gd name="connsiteY167" fmla="*/ 2203822 h 2323145"/>
              <a:gd name="connsiteX168" fmla="*/ 4301210 w 11269336"/>
              <a:gd name="connsiteY168" fmla="*/ 2204456 h 2323145"/>
              <a:gd name="connsiteX169" fmla="*/ 4283095 w 11269336"/>
              <a:gd name="connsiteY169" fmla="*/ 2198177 h 2323145"/>
              <a:gd name="connsiteX170" fmla="*/ 4250119 w 11269336"/>
              <a:gd name="connsiteY170" fmla="*/ 2196342 h 2323145"/>
              <a:gd name="connsiteX171" fmla="*/ 4189203 w 11269336"/>
              <a:gd name="connsiteY171" fmla="*/ 2178994 h 2323145"/>
              <a:gd name="connsiteX172" fmla="*/ 4154035 w 11269336"/>
              <a:gd name="connsiteY172" fmla="*/ 2171950 h 2323145"/>
              <a:gd name="connsiteX173" fmla="*/ 4129569 w 11269336"/>
              <a:gd name="connsiteY173" fmla="*/ 2163850 h 2323145"/>
              <a:gd name="connsiteX174" fmla="*/ 4061250 w 11269336"/>
              <a:gd name="connsiteY174" fmla="*/ 2159236 h 2323145"/>
              <a:gd name="connsiteX175" fmla="*/ 3945480 w 11269336"/>
              <a:gd name="connsiteY175" fmla="*/ 2158279 h 2323145"/>
              <a:gd name="connsiteX176" fmla="*/ 3921468 w 11269336"/>
              <a:gd name="connsiteY176" fmla="*/ 2156588 h 2323145"/>
              <a:gd name="connsiteX177" fmla="*/ 3903348 w 11269336"/>
              <a:gd name="connsiteY177" fmla="*/ 2149220 h 2323145"/>
              <a:gd name="connsiteX178" fmla="*/ 3901342 w 11269336"/>
              <a:gd name="connsiteY178" fmla="*/ 2142355 h 2323145"/>
              <a:gd name="connsiteX179" fmla="*/ 3888539 w 11269336"/>
              <a:gd name="connsiteY179" fmla="*/ 2140476 h 2323145"/>
              <a:gd name="connsiteX180" fmla="*/ 3885662 w 11269336"/>
              <a:gd name="connsiteY180" fmla="*/ 2138740 h 2323145"/>
              <a:gd name="connsiteX181" fmla="*/ 3868627 w 11269336"/>
              <a:gd name="connsiteY181" fmla="*/ 2130023 h 2323145"/>
              <a:gd name="connsiteX182" fmla="*/ 3819177 w 11269336"/>
              <a:gd name="connsiteY182" fmla="*/ 2142111 h 2323145"/>
              <a:gd name="connsiteX183" fmla="*/ 3769100 w 11269336"/>
              <a:gd name="connsiteY183" fmla="*/ 2131731 h 2323145"/>
              <a:gd name="connsiteX184" fmla="*/ 3562752 w 11269336"/>
              <a:gd name="connsiteY184" fmla="*/ 2131785 h 2323145"/>
              <a:gd name="connsiteX185" fmla="*/ 3541402 w 11269336"/>
              <a:gd name="connsiteY185" fmla="*/ 2106821 h 2323145"/>
              <a:gd name="connsiteX186" fmla="*/ 3460591 w 11269336"/>
              <a:gd name="connsiteY186" fmla="*/ 2097951 h 2323145"/>
              <a:gd name="connsiteX187" fmla="*/ 3320348 w 11269336"/>
              <a:gd name="connsiteY187" fmla="*/ 2130191 h 2323145"/>
              <a:gd name="connsiteX188" fmla="*/ 3170922 w 11269336"/>
              <a:gd name="connsiteY188" fmla="*/ 2115957 h 2323145"/>
              <a:gd name="connsiteX189" fmla="*/ 3156256 w 11269336"/>
              <a:gd name="connsiteY189" fmla="*/ 2124773 h 2323145"/>
              <a:gd name="connsiteX190" fmla="*/ 3140298 w 11269336"/>
              <a:gd name="connsiteY190" fmla="*/ 2129182 h 2323145"/>
              <a:gd name="connsiteX191" fmla="*/ 3138514 w 11269336"/>
              <a:gd name="connsiteY191" fmla="*/ 2128069 h 2323145"/>
              <a:gd name="connsiteX192" fmla="*/ 3120467 w 11269336"/>
              <a:gd name="connsiteY192" fmla="*/ 2128281 h 2323145"/>
              <a:gd name="connsiteX193" fmla="*/ 3116175 w 11269336"/>
              <a:gd name="connsiteY193" fmla="*/ 2131633 h 2323145"/>
              <a:gd name="connsiteX194" fmla="*/ 3103685 w 11269336"/>
              <a:gd name="connsiteY194" fmla="*/ 2132814 h 2323145"/>
              <a:gd name="connsiteX195" fmla="*/ 3078794 w 11269336"/>
              <a:gd name="connsiteY195" fmla="*/ 2137935 h 2323145"/>
              <a:gd name="connsiteX196" fmla="*/ 3074407 w 11269336"/>
              <a:gd name="connsiteY196" fmla="*/ 2136274 h 2323145"/>
              <a:gd name="connsiteX197" fmla="*/ 3037285 w 11269336"/>
              <a:gd name="connsiteY197" fmla="*/ 2139919 h 2323145"/>
              <a:gd name="connsiteX198" fmla="*/ 3036901 w 11269336"/>
              <a:gd name="connsiteY198" fmla="*/ 2138726 h 2323145"/>
              <a:gd name="connsiteX199" fmla="*/ 3026996 w 11269336"/>
              <a:gd name="connsiteY199" fmla="*/ 2134322 h 2323145"/>
              <a:gd name="connsiteX200" fmla="*/ 3007772 w 11269336"/>
              <a:gd name="connsiteY200" fmla="*/ 2128742 h 2323145"/>
              <a:gd name="connsiteX201" fmla="*/ 2965030 w 11269336"/>
              <a:gd name="connsiteY201" fmla="*/ 2100494 h 2323145"/>
              <a:gd name="connsiteX202" fmla="*/ 2926342 w 11269336"/>
              <a:gd name="connsiteY202" fmla="*/ 2104155 h 2323145"/>
              <a:gd name="connsiteX203" fmla="*/ 2918608 w 11269336"/>
              <a:gd name="connsiteY203" fmla="*/ 2104215 h 2323145"/>
              <a:gd name="connsiteX204" fmla="*/ 2918475 w 11269336"/>
              <a:gd name="connsiteY204" fmla="*/ 2103937 h 2323145"/>
              <a:gd name="connsiteX205" fmla="*/ 2910360 w 11269336"/>
              <a:gd name="connsiteY205" fmla="*/ 2103444 h 2323145"/>
              <a:gd name="connsiteX206" fmla="*/ 2904507 w 11269336"/>
              <a:gd name="connsiteY206" fmla="*/ 2104326 h 2323145"/>
              <a:gd name="connsiteX207" fmla="*/ 2889503 w 11269336"/>
              <a:gd name="connsiteY207" fmla="*/ 2104443 h 2323145"/>
              <a:gd name="connsiteX208" fmla="*/ 2884480 w 11269336"/>
              <a:gd name="connsiteY208" fmla="*/ 2102626 h 2323145"/>
              <a:gd name="connsiteX209" fmla="*/ 2882689 w 11269336"/>
              <a:gd name="connsiteY209" fmla="*/ 2099228 h 2323145"/>
              <a:gd name="connsiteX210" fmla="*/ 2881291 w 11269336"/>
              <a:gd name="connsiteY210" fmla="*/ 2099618 h 2323145"/>
              <a:gd name="connsiteX211" fmla="*/ 2853979 w 11269336"/>
              <a:gd name="connsiteY211" fmla="*/ 2090388 h 2323145"/>
              <a:gd name="connsiteX212" fmla="*/ 2791790 w 11269336"/>
              <a:gd name="connsiteY212" fmla="*/ 2080332 h 2323145"/>
              <a:gd name="connsiteX213" fmla="*/ 2755844 w 11269336"/>
              <a:gd name="connsiteY213" fmla="*/ 2078874 h 2323145"/>
              <a:gd name="connsiteX214" fmla="*/ 2657742 w 11269336"/>
              <a:gd name="connsiteY214" fmla="*/ 2070179 h 2323145"/>
              <a:gd name="connsiteX215" fmla="*/ 2559549 w 11269336"/>
              <a:gd name="connsiteY215" fmla="*/ 2057873 h 2323145"/>
              <a:gd name="connsiteX216" fmla="*/ 2512054 w 11269336"/>
              <a:gd name="connsiteY216" fmla="*/ 2031671 h 2323145"/>
              <a:gd name="connsiteX217" fmla="*/ 2506437 w 11269336"/>
              <a:gd name="connsiteY217" fmla="*/ 2030918 h 2323145"/>
              <a:gd name="connsiteX218" fmla="*/ 2491752 w 11269336"/>
              <a:gd name="connsiteY218" fmla="*/ 2033906 h 2323145"/>
              <a:gd name="connsiteX219" fmla="*/ 2486338 w 11269336"/>
              <a:gd name="connsiteY219" fmla="*/ 2035862 h 2323145"/>
              <a:gd name="connsiteX220" fmla="*/ 2478186 w 11269336"/>
              <a:gd name="connsiteY220" fmla="*/ 2036953 h 2323145"/>
              <a:gd name="connsiteX221" fmla="*/ 2477950 w 11269336"/>
              <a:gd name="connsiteY221" fmla="*/ 2036715 h 2323145"/>
              <a:gd name="connsiteX222" fmla="*/ 2470381 w 11269336"/>
              <a:gd name="connsiteY222" fmla="*/ 2038256 h 2323145"/>
              <a:gd name="connsiteX223" fmla="*/ 2433781 w 11269336"/>
              <a:gd name="connsiteY223" fmla="*/ 2049140 h 2323145"/>
              <a:gd name="connsiteX224" fmla="*/ 2381172 w 11269336"/>
              <a:gd name="connsiteY224" fmla="*/ 2030645 h 2323145"/>
              <a:gd name="connsiteX225" fmla="*/ 2360198 w 11269336"/>
              <a:gd name="connsiteY225" fmla="*/ 2029059 h 2323145"/>
              <a:gd name="connsiteX226" fmla="*/ 2348815 w 11269336"/>
              <a:gd name="connsiteY226" fmla="*/ 2026798 h 2323145"/>
              <a:gd name="connsiteX227" fmla="*/ 2347988 w 11269336"/>
              <a:gd name="connsiteY227" fmla="*/ 2025745 h 2323145"/>
              <a:gd name="connsiteX228" fmla="*/ 2312920 w 11269336"/>
              <a:gd name="connsiteY228" fmla="*/ 2036311 h 2323145"/>
              <a:gd name="connsiteX229" fmla="*/ 2307986 w 11269336"/>
              <a:gd name="connsiteY229" fmla="*/ 2035583 h 2323145"/>
              <a:gd name="connsiteX230" fmla="*/ 2285481 w 11269336"/>
              <a:gd name="connsiteY230" fmla="*/ 2045197 h 2323145"/>
              <a:gd name="connsiteX231" fmla="*/ 2273666 w 11269336"/>
              <a:gd name="connsiteY231" fmla="*/ 2048710 h 2323145"/>
              <a:gd name="connsiteX232" fmla="*/ 2270719 w 11269336"/>
              <a:gd name="connsiteY232" fmla="*/ 2052702 h 2323145"/>
              <a:gd name="connsiteX233" fmla="*/ 2253080 w 11269336"/>
              <a:gd name="connsiteY233" fmla="*/ 2056363 h 2323145"/>
              <a:gd name="connsiteX234" fmla="*/ 2250906 w 11269336"/>
              <a:gd name="connsiteY234" fmla="*/ 2055654 h 2323145"/>
              <a:gd name="connsiteX235" fmla="*/ 2236905 w 11269336"/>
              <a:gd name="connsiteY235" fmla="*/ 2062882 h 2323145"/>
              <a:gd name="connsiteX236" fmla="*/ 2225830 w 11269336"/>
              <a:gd name="connsiteY236" fmla="*/ 2074027 h 2323145"/>
              <a:gd name="connsiteX237" fmla="*/ 2073776 w 11269336"/>
              <a:gd name="connsiteY237" fmla="*/ 2089244 h 2323145"/>
              <a:gd name="connsiteX238" fmla="*/ 1948256 w 11269336"/>
              <a:gd name="connsiteY238" fmla="*/ 2146616 h 2323145"/>
              <a:gd name="connsiteX239" fmla="*/ 1865582 w 11269336"/>
              <a:gd name="connsiteY239" fmla="*/ 2153738 h 2323145"/>
              <a:gd name="connsiteX240" fmla="*/ 1835210 w 11269336"/>
              <a:gd name="connsiteY240" fmla="*/ 2134244 h 2323145"/>
              <a:gd name="connsiteX241" fmla="*/ 1632661 w 11269336"/>
              <a:gd name="connsiteY241" fmla="*/ 2173882 h 2323145"/>
              <a:gd name="connsiteX242" fmla="*/ 1579590 w 11269336"/>
              <a:gd name="connsiteY242" fmla="*/ 2173680 h 2323145"/>
              <a:gd name="connsiteX243" fmla="*/ 1535601 w 11269336"/>
              <a:gd name="connsiteY243" fmla="*/ 2194590 h 2323145"/>
              <a:gd name="connsiteX244" fmla="*/ 1515594 w 11269336"/>
              <a:gd name="connsiteY244" fmla="*/ 2189622 h 2323145"/>
              <a:gd name="connsiteX245" fmla="*/ 1512113 w 11269336"/>
              <a:gd name="connsiteY245" fmla="*/ 2188534 h 2323145"/>
              <a:gd name="connsiteX246" fmla="*/ 1498838 w 11269336"/>
              <a:gd name="connsiteY246" fmla="*/ 2189213 h 2323145"/>
              <a:gd name="connsiteX247" fmla="*/ 1494279 w 11269336"/>
              <a:gd name="connsiteY247" fmla="*/ 2183112 h 2323145"/>
              <a:gd name="connsiteX248" fmla="*/ 1473714 w 11269336"/>
              <a:gd name="connsiteY248" fmla="*/ 2179625 h 2323145"/>
              <a:gd name="connsiteX249" fmla="*/ 1449503 w 11269336"/>
              <a:gd name="connsiteY249" fmla="*/ 2182633 h 2323145"/>
              <a:gd name="connsiteX250" fmla="*/ 1335495 w 11269336"/>
              <a:gd name="connsiteY250" fmla="*/ 2203940 h 2323145"/>
              <a:gd name="connsiteX251" fmla="*/ 1266687 w 11269336"/>
              <a:gd name="connsiteY251" fmla="*/ 2212688 h 2323145"/>
              <a:gd name="connsiteX252" fmla="*/ 1239614 w 11269336"/>
              <a:gd name="connsiteY252" fmla="*/ 2209727 h 2323145"/>
              <a:gd name="connsiteX253" fmla="*/ 1202436 w 11269336"/>
              <a:gd name="connsiteY253" fmla="*/ 2209817 h 2323145"/>
              <a:gd name="connsiteX254" fmla="*/ 1136097 w 11269336"/>
              <a:gd name="connsiteY254" fmla="*/ 2205112 h 2323145"/>
              <a:gd name="connsiteX255" fmla="*/ 1048229 w 11269336"/>
              <a:gd name="connsiteY255" fmla="*/ 2207249 h 2323145"/>
              <a:gd name="connsiteX256" fmla="*/ 988232 w 11269336"/>
              <a:gd name="connsiteY256" fmla="*/ 2235635 h 2323145"/>
              <a:gd name="connsiteX257" fmla="*/ 981959 w 11269336"/>
              <a:gd name="connsiteY257" fmla="*/ 2231607 h 2323145"/>
              <a:gd name="connsiteX258" fmla="*/ 938600 w 11269336"/>
              <a:gd name="connsiteY258" fmla="*/ 2238113 h 2323145"/>
              <a:gd name="connsiteX259" fmla="*/ 791788 w 11269336"/>
              <a:gd name="connsiteY259" fmla="*/ 2293224 h 2323145"/>
              <a:gd name="connsiteX260" fmla="*/ 706914 w 11269336"/>
              <a:gd name="connsiteY260" fmla="*/ 2305046 h 2323145"/>
              <a:gd name="connsiteX261" fmla="*/ 675971 w 11269336"/>
              <a:gd name="connsiteY261" fmla="*/ 2304030 h 2323145"/>
              <a:gd name="connsiteX262" fmla="*/ 624180 w 11269336"/>
              <a:gd name="connsiteY262" fmla="*/ 2302650 h 2323145"/>
              <a:gd name="connsiteX263" fmla="*/ 583453 w 11269336"/>
              <a:gd name="connsiteY263" fmla="*/ 2288788 h 2323145"/>
              <a:gd name="connsiteX264" fmla="*/ 540946 w 11269336"/>
              <a:gd name="connsiteY264" fmla="*/ 2292721 h 2323145"/>
              <a:gd name="connsiteX265" fmla="*/ 533680 w 11269336"/>
              <a:gd name="connsiteY265" fmla="*/ 2310233 h 2323145"/>
              <a:gd name="connsiteX266" fmla="*/ 487366 w 11269336"/>
              <a:gd name="connsiteY266" fmla="*/ 2309053 h 2323145"/>
              <a:gd name="connsiteX267" fmla="*/ 416820 w 11269336"/>
              <a:gd name="connsiteY267" fmla="*/ 2305443 h 2323145"/>
              <a:gd name="connsiteX268" fmla="*/ 376805 w 11269336"/>
              <a:gd name="connsiteY268" fmla="*/ 2307647 h 2323145"/>
              <a:gd name="connsiteX269" fmla="*/ 266777 w 11269336"/>
              <a:gd name="connsiteY269" fmla="*/ 2309012 h 2323145"/>
              <a:gd name="connsiteX270" fmla="*/ 156013 w 11269336"/>
              <a:gd name="connsiteY270" fmla="*/ 2306832 h 2323145"/>
              <a:gd name="connsiteX271" fmla="*/ 87258 w 11269336"/>
              <a:gd name="connsiteY271" fmla="*/ 2285511 h 2323145"/>
              <a:gd name="connsiteX272" fmla="*/ 23798 w 11269336"/>
              <a:gd name="connsiteY272" fmla="*/ 2281822 h 2323145"/>
              <a:gd name="connsiteX273" fmla="*/ 0 w 11269336"/>
              <a:gd name="connsiteY273" fmla="*/ 2285369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092476 w 11269336"/>
              <a:gd name="connsiteY140" fmla="*/ 2100737 h 2323145"/>
              <a:gd name="connsiteX141" fmla="*/ 5060738 w 11269336"/>
              <a:gd name="connsiteY141" fmla="*/ 2083274 h 2323145"/>
              <a:gd name="connsiteX142" fmla="*/ 4860988 w 11269336"/>
              <a:gd name="connsiteY142" fmla="*/ 2135698 h 2323145"/>
              <a:gd name="connsiteX143" fmla="*/ 4807902 w 11269336"/>
              <a:gd name="connsiteY143" fmla="*/ 2138894 h 2323145"/>
              <a:gd name="connsiteX144" fmla="*/ 4765388 w 11269336"/>
              <a:gd name="connsiteY144" fmla="*/ 2162525 h 2323145"/>
              <a:gd name="connsiteX145" fmla="*/ 4745033 w 11269336"/>
              <a:gd name="connsiteY145" fmla="*/ 2158859 h 2323145"/>
              <a:gd name="connsiteX146" fmla="*/ 4741475 w 11269336"/>
              <a:gd name="connsiteY146" fmla="*/ 2157998 h 2323145"/>
              <a:gd name="connsiteX147" fmla="*/ 4728247 w 11269336"/>
              <a:gd name="connsiteY147" fmla="*/ 2159526 h 2323145"/>
              <a:gd name="connsiteX148" fmla="*/ 4723263 w 11269336"/>
              <a:gd name="connsiteY148" fmla="*/ 2153742 h 2323145"/>
              <a:gd name="connsiteX149" fmla="*/ 4702453 w 11269336"/>
              <a:gd name="connsiteY149" fmla="*/ 2151586 h 2323145"/>
              <a:gd name="connsiteX150" fmla="*/ 4678455 w 11269336"/>
              <a:gd name="connsiteY150" fmla="*/ 2156131 h 2323145"/>
              <a:gd name="connsiteX151" fmla="*/ 4593061 w 11269336"/>
              <a:gd name="connsiteY151" fmla="*/ 2171597 h 2323145"/>
              <a:gd name="connsiteX152" fmla="*/ 4579902 w 11269336"/>
              <a:gd name="connsiteY152" fmla="*/ 2177927 h 2323145"/>
              <a:gd name="connsiteX153" fmla="*/ 4533444 w 11269336"/>
              <a:gd name="connsiteY153" fmla="*/ 2181200 h 2323145"/>
              <a:gd name="connsiteX154" fmla="*/ 4492832 w 11269336"/>
              <a:gd name="connsiteY154" fmla="*/ 2188033 h 2323145"/>
              <a:gd name="connsiteX155" fmla="*/ 4467257 w 11269336"/>
              <a:gd name="connsiteY155" fmla="*/ 2196121 h 2323145"/>
              <a:gd name="connsiteX156" fmla="*/ 4459937 w 11269336"/>
              <a:gd name="connsiteY156" fmla="*/ 2195182 h 2323145"/>
              <a:gd name="connsiteX157" fmla="*/ 4433312 w 11269336"/>
              <a:gd name="connsiteY157" fmla="*/ 2199004 h 2323145"/>
              <a:gd name="connsiteX158" fmla="*/ 4420601 w 11269336"/>
              <a:gd name="connsiteY158" fmla="*/ 2205158 h 2323145"/>
              <a:gd name="connsiteX159" fmla="*/ 4405765 w 11269336"/>
              <a:gd name="connsiteY159" fmla="*/ 2199902 h 2323145"/>
              <a:gd name="connsiteX160" fmla="*/ 4401354 w 11269336"/>
              <a:gd name="connsiteY160" fmla="*/ 2194745 h 2323145"/>
              <a:gd name="connsiteX161" fmla="*/ 4383151 w 11269336"/>
              <a:gd name="connsiteY161" fmla="*/ 2201140 h 2323145"/>
              <a:gd name="connsiteX162" fmla="*/ 4366646 w 11269336"/>
              <a:gd name="connsiteY162" fmla="*/ 2198564 h 2323145"/>
              <a:gd name="connsiteX163" fmla="*/ 4354009 w 11269336"/>
              <a:gd name="connsiteY163" fmla="*/ 2204984 h 2323145"/>
              <a:gd name="connsiteX164" fmla="*/ 4348284 w 11269336"/>
              <a:gd name="connsiteY164" fmla="*/ 2205270 h 2323145"/>
              <a:gd name="connsiteX165" fmla="*/ 4333906 w 11269336"/>
              <a:gd name="connsiteY165" fmla="*/ 2205251 h 2323145"/>
              <a:gd name="connsiteX166" fmla="*/ 4308819 w 11269336"/>
              <a:gd name="connsiteY166" fmla="*/ 2203822 h 2323145"/>
              <a:gd name="connsiteX167" fmla="*/ 4301210 w 11269336"/>
              <a:gd name="connsiteY167" fmla="*/ 2204456 h 2323145"/>
              <a:gd name="connsiteX168" fmla="*/ 4283095 w 11269336"/>
              <a:gd name="connsiteY168" fmla="*/ 2198177 h 2323145"/>
              <a:gd name="connsiteX169" fmla="*/ 4250119 w 11269336"/>
              <a:gd name="connsiteY169" fmla="*/ 2196342 h 2323145"/>
              <a:gd name="connsiteX170" fmla="*/ 4189203 w 11269336"/>
              <a:gd name="connsiteY170" fmla="*/ 2178994 h 2323145"/>
              <a:gd name="connsiteX171" fmla="*/ 4154035 w 11269336"/>
              <a:gd name="connsiteY171" fmla="*/ 2171950 h 2323145"/>
              <a:gd name="connsiteX172" fmla="*/ 4129569 w 11269336"/>
              <a:gd name="connsiteY172" fmla="*/ 2163850 h 2323145"/>
              <a:gd name="connsiteX173" fmla="*/ 4061250 w 11269336"/>
              <a:gd name="connsiteY173" fmla="*/ 2159236 h 2323145"/>
              <a:gd name="connsiteX174" fmla="*/ 3945480 w 11269336"/>
              <a:gd name="connsiteY174" fmla="*/ 2158279 h 2323145"/>
              <a:gd name="connsiteX175" fmla="*/ 3921468 w 11269336"/>
              <a:gd name="connsiteY175" fmla="*/ 2156588 h 2323145"/>
              <a:gd name="connsiteX176" fmla="*/ 3903348 w 11269336"/>
              <a:gd name="connsiteY176" fmla="*/ 2149220 h 2323145"/>
              <a:gd name="connsiteX177" fmla="*/ 3901342 w 11269336"/>
              <a:gd name="connsiteY177" fmla="*/ 2142355 h 2323145"/>
              <a:gd name="connsiteX178" fmla="*/ 3888539 w 11269336"/>
              <a:gd name="connsiteY178" fmla="*/ 2140476 h 2323145"/>
              <a:gd name="connsiteX179" fmla="*/ 3885662 w 11269336"/>
              <a:gd name="connsiteY179" fmla="*/ 2138740 h 2323145"/>
              <a:gd name="connsiteX180" fmla="*/ 3868627 w 11269336"/>
              <a:gd name="connsiteY180" fmla="*/ 2130023 h 2323145"/>
              <a:gd name="connsiteX181" fmla="*/ 3819177 w 11269336"/>
              <a:gd name="connsiteY181" fmla="*/ 2142111 h 2323145"/>
              <a:gd name="connsiteX182" fmla="*/ 3769100 w 11269336"/>
              <a:gd name="connsiteY182" fmla="*/ 2131731 h 2323145"/>
              <a:gd name="connsiteX183" fmla="*/ 3562752 w 11269336"/>
              <a:gd name="connsiteY183" fmla="*/ 2131785 h 2323145"/>
              <a:gd name="connsiteX184" fmla="*/ 3541402 w 11269336"/>
              <a:gd name="connsiteY184" fmla="*/ 2106821 h 2323145"/>
              <a:gd name="connsiteX185" fmla="*/ 3460591 w 11269336"/>
              <a:gd name="connsiteY185" fmla="*/ 2097951 h 2323145"/>
              <a:gd name="connsiteX186" fmla="*/ 3320348 w 11269336"/>
              <a:gd name="connsiteY186" fmla="*/ 2130191 h 2323145"/>
              <a:gd name="connsiteX187" fmla="*/ 3170922 w 11269336"/>
              <a:gd name="connsiteY187" fmla="*/ 2115957 h 2323145"/>
              <a:gd name="connsiteX188" fmla="*/ 3156256 w 11269336"/>
              <a:gd name="connsiteY188" fmla="*/ 2124773 h 2323145"/>
              <a:gd name="connsiteX189" fmla="*/ 3140298 w 11269336"/>
              <a:gd name="connsiteY189" fmla="*/ 2129182 h 2323145"/>
              <a:gd name="connsiteX190" fmla="*/ 3138514 w 11269336"/>
              <a:gd name="connsiteY190" fmla="*/ 2128069 h 2323145"/>
              <a:gd name="connsiteX191" fmla="*/ 3120467 w 11269336"/>
              <a:gd name="connsiteY191" fmla="*/ 2128281 h 2323145"/>
              <a:gd name="connsiteX192" fmla="*/ 3116175 w 11269336"/>
              <a:gd name="connsiteY192" fmla="*/ 2131633 h 2323145"/>
              <a:gd name="connsiteX193" fmla="*/ 3103685 w 11269336"/>
              <a:gd name="connsiteY193" fmla="*/ 2132814 h 2323145"/>
              <a:gd name="connsiteX194" fmla="*/ 3078794 w 11269336"/>
              <a:gd name="connsiteY194" fmla="*/ 2137935 h 2323145"/>
              <a:gd name="connsiteX195" fmla="*/ 3074407 w 11269336"/>
              <a:gd name="connsiteY195" fmla="*/ 2136274 h 2323145"/>
              <a:gd name="connsiteX196" fmla="*/ 3037285 w 11269336"/>
              <a:gd name="connsiteY196" fmla="*/ 2139919 h 2323145"/>
              <a:gd name="connsiteX197" fmla="*/ 3036901 w 11269336"/>
              <a:gd name="connsiteY197" fmla="*/ 2138726 h 2323145"/>
              <a:gd name="connsiteX198" fmla="*/ 3026996 w 11269336"/>
              <a:gd name="connsiteY198" fmla="*/ 2134322 h 2323145"/>
              <a:gd name="connsiteX199" fmla="*/ 3007772 w 11269336"/>
              <a:gd name="connsiteY199" fmla="*/ 2128742 h 2323145"/>
              <a:gd name="connsiteX200" fmla="*/ 2965030 w 11269336"/>
              <a:gd name="connsiteY200" fmla="*/ 2100494 h 2323145"/>
              <a:gd name="connsiteX201" fmla="*/ 2926342 w 11269336"/>
              <a:gd name="connsiteY201" fmla="*/ 2104155 h 2323145"/>
              <a:gd name="connsiteX202" fmla="*/ 2918608 w 11269336"/>
              <a:gd name="connsiteY202" fmla="*/ 2104215 h 2323145"/>
              <a:gd name="connsiteX203" fmla="*/ 2918475 w 11269336"/>
              <a:gd name="connsiteY203" fmla="*/ 2103937 h 2323145"/>
              <a:gd name="connsiteX204" fmla="*/ 2910360 w 11269336"/>
              <a:gd name="connsiteY204" fmla="*/ 2103444 h 2323145"/>
              <a:gd name="connsiteX205" fmla="*/ 2904507 w 11269336"/>
              <a:gd name="connsiteY205" fmla="*/ 2104326 h 2323145"/>
              <a:gd name="connsiteX206" fmla="*/ 2889503 w 11269336"/>
              <a:gd name="connsiteY206" fmla="*/ 2104443 h 2323145"/>
              <a:gd name="connsiteX207" fmla="*/ 2884480 w 11269336"/>
              <a:gd name="connsiteY207" fmla="*/ 2102626 h 2323145"/>
              <a:gd name="connsiteX208" fmla="*/ 2882689 w 11269336"/>
              <a:gd name="connsiteY208" fmla="*/ 2099228 h 2323145"/>
              <a:gd name="connsiteX209" fmla="*/ 2881291 w 11269336"/>
              <a:gd name="connsiteY209" fmla="*/ 2099618 h 2323145"/>
              <a:gd name="connsiteX210" fmla="*/ 2853979 w 11269336"/>
              <a:gd name="connsiteY210" fmla="*/ 2090388 h 2323145"/>
              <a:gd name="connsiteX211" fmla="*/ 2791790 w 11269336"/>
              <a:gd name="connsiteY211" fmla="*/ 2080332 h 2323145"/>
              <a:gd name="connsiteX212" fmla="*/ 2755844 w 11269336"/>
              <a:gd name="connsiteY212" fmla="*/ 2078874 h 2323145"/>
              <a:gd name="connsiteX213" fmla="*/ 2657742 w 11269336"/>
              <a:gd name="connsiteY213" fmla="*/ 2070179 h 2323145"/>
              <a:gd name="connsiteX214" fmla="*/ 2559549 w 11269336"/>
              <a:gd name="connsiteY214" fmla="*/ 2057873 h 2323145"/>
              <a:gd name="connsiteX215" fmla="*/ 2512054 w 11269336"/>
              <a:gd name="connsiteY215" fmla="*/ 2031671 h 2323145"/>
              <a:gd name="connsiteX216" fmla="*/ 2506437 w 11269336"/>
              <a:gd name="connsiteY216" fmla="*/ 2030918 h 2323145"/>
              <a:gd name="connsiteX217" fmla="*/ 2491752 w 11269336"/>
              <a:gd name="connsiteY217" fmla="*/ 2033906 h 2323145"/>
              <a:gd name="connsiteX218" fmla="*/ 2486338 w 11269336"/>
              <a:gd name="connsiteY218" fmla="*/ 2035862 h 2323145"/>
              <a:gd name="connsiteX219" fmla="*/ 2478186 w 11269336"/>
              <a:gd name="connsiteY219" fmla="*/ 2036953 h 2323145"/>
              <a:gd name="connsiteX220" fmla="*/ 2477950 w 11269336"/>
              <a:gd name="connsiteY220" fmla="*/ 2036715 h 2323145"/>
              <a:gd name="connsiteX221" fmla="*/ 2470381 w 11269336"/>
              <a:gd name="connsiteY221" fmla="*/ 2038256 h 2323145"/>
              <a:gd name="connsiteX222" fmla="*/ 2433781 w 11269336"/>
              <a:gd name="connsiteY222" fmla="*/ 2049140 h 2323145"/>
              <a:gd name="connsiteX223" fmla="*/ 2381172 w 11269336"/>
              <a:gd name="connsiteY223" fmla="*/ 2030645 h 2323145"/>
              <a:gd name="connsiteX224" fmla="*/ 2360198 w 11269336"/>
              <a:gd name="connsiteY224" fmla="*/ 2029059 h 2323145"/>
              <a:gd name="connsiteX225" fmla="*/ 2348815 w 11269336"/>
              <a:gd name="connsiteY225" fmla="*/ 2026798 h 2323145"/>
              <a:gd name="connsiteX226" fmla="*/ 2347988 w 11269336"/>
              <a:gd name="connsiteY226" fmla="*/ 2025745 h 2323145"/>
              <a:gd name="connsiteX227" fmla="*/ 2312920 w 11269336"/>
              <a:gd name="connsiteY227" fmla="*/ 2036311 h 2323145"/>
              <a:gd name="connsiteX228" fmla="*/ 2307986 w 11269336"/>
              <a:gd name="connsiteY228" fmla="*/ 2035583 h 2323145"/>
              <a:gd name="connsiteX229" fmla="*/ 2285481 w 11269336"/>
              <a:gd name="connsiteY229" fmla="*/ 2045197 h 2323145"/>
              <a:gd name="connsiteX230" fmla="*/ 2273666 w 11269336"/>
              <a:gd name="connsiteY230" fmla="*/ 2048710 h 2323145"/>
              <a:gd name="connsiteX231" fmla="*/ 2270719 w 11269336"/>
              <a:gd name="connsiteY231" fmla="*/ 2052702 h 2323145"/>
              <a:gd name="connsiteX232" fmla="*/ 2253080 w 11269336"/>
              <a:gd name="connsiteY232" fmla="*/ 2056363 h 2323145"/>
              <a:gd name="connsiteX233" fmla="*/ 2250906 w 11269336"/>
              <a:gd name="connsiteY233" fmla="*/ 2055654 h 2323145"/>
              <a:gd name="connsiteX234" fmla="*/ 2236905 w 11269336"/>
              <a:gd name="connsiteY234" fmla="*/ 2062882 h 2323145"/>
              <a:gd name="connsiteX235" fmla="*/ 2225830 w 11269336"/>
              <a:gd name="connsiteY235" fmla="*/ 2074027 h 2323145"/>
              <a:gd name="connsiteX236" fmla="*/ 2073776 w 11269336"/>
              <a:gd name="connsiteY236" fmla="*/ 2089244 h 2323145"/>
              <a:gd name="connsiteX237" fmla="*/ 1948256 w 11269336"/>
              <a:gd name="connsiteY237" fmla="*/ 2146616 h 2323145"/>
              <a:gd name="connsiteX238" fmla="*/ 1865582 w 11269336"/>
              <a:gd name="connsiteY238" fmla="*/ 2153738 h 2323145"/>
              <a:gd name="connsiteX239" fmla="*/ 1835210 w 11269336"/>
              <a:gd name="connsiteY239" fmla="*/ 2134244 h 2323145"/>
              <a:gd name="connsiteX240" fmla="*/ 1632661 w 11269336"/>
              <a:gd name="connsiteY240" fmla="*/ 2173882 h 2323145"/>
              <a:gd name="connsiteX241" fmla="*/ 1579590 w 11269336"/>
              <a:gd name="connsiteY241" fmla="*/ 2173680 h 2323145"/>
              <a:gd name="connsiteX242" fmla="*/ 1535601 w 11269336"/>
              <a:gd name="connsiteY242" fmla="*/ 2194590 h 2323145"/>
              <a:gd name="connsiteX243" fmla="*/ 1515594 w 11269336"/>
              <a:gd name="connsiteY243" fmla="*/ 2189622 h 2323145"/>
              <a:gd name="connsiteX244" fmla="*/ 1512113 w 11269336"/>
              <a:gd name="connsiteY244" fmla="*/ 2188534 h 2323145"/>
              <a:gd name="connsiteX245" fmla="*/ 1498838 w 11269336"/>
              <a:gd name="connsiteY245" fmla="*/ 2189213 h 2323145"/>
              <a:gd name="connsiteX246" fmla="*/ 1494279 w 11269336"/>
              <a:gd name="connsiteY246" fmla="*/ 2183112 h 2323145"/>
              <a:gd name="connsiteX247" fmla="*/ 1473714 w 11269336"/>
              <a:gd name="connsiteY247" fmla="*/ 2179625 h 2323145"/>
              <a:gd name="connsiteX248" fmla="*/ 1449503 w 11269336"/>
              <a:gd name="connsiteY248" fmla="*/ 2182633 h 2323145"/>
              <a:gd name="connsiteX249" fmla="*/ 1335495 w 11269336"/>
              <a:gd name="connsiteY249" fmla="*/ 2203940 h 2323145"/>
              <a:gd name="connsiteX250" fmla="*/ 1266687 w 11269336"/>
              <a:gd name="connsiteY250" fmla="*/ 2212688 h 2323145"/>
              <a:gd name="connsiteX251" fmla="*/ 1239614 w 11269336"/>
              <a:gd name="connsiteY251" fmla="*/ 2209727 h 2323145"/>
              <a:gd name="connsiteX252" fmla="*/ 1202436 w 11269336"/>
              <a:gd name="connsiteY252" fmla="*/ 2209817 h 2323145"/>
              <a:gd name="connsiteX253" fmla="*/ 1136097 w 11269336"/>
              <a:gd name="connsiteY253" fmla="*/ 2205112 h 2323145"/>
              <a:gd name="connsiteX254" fmla="*/ 1048229 w 11269336"/>
              <a:gd name="connsiteY254" fmla="*/ 2207249 h 2323145"/>
              <a:gd name="connsiteX255" fmla="*/ 988232 w 11269336"/>
              <a:gd name="connsiteY255" fmla="*/ 2235635 h 2323145"/>
              <a:gd name="connsiteX256" fmla="*/ 981959 w 11269336"/>
              <a:gd name="connsiteY256" fmla="*/ 2231607 h 2323145"/>
              <a:gd name="connsiteX257" fmla="*/ 938600 w 11269336"/>
              <a:gd name="connsiteY257" fmla="*/ 2238113 h 2323145"/>
              <a:gd name="connsiteX258" fmla="*/ 791788 w 11269336"/>
              <a:gd name="connsiteY258" fmla="*/ 2293224 h 2323145"/>
              <a:gd name="connsiteX259" fmla="*/ 706914 w 11269336"/>
              <a:gd name="connsiteY259" fmla="*/ 2305046 h 2323145"/>
              <a:gd name="connsiteX260" fmla="*/ 675971 w 11269336"/>
              <a:gd name="connsiteY260" fmla="*/ 2304030 h 2323145"/>
              <a:gd name="connsiteX261" fmla="*/ 624180 w 11269336"/>
              <a:gd name="connsiteY261" fmla="*/ 2302650 h 2323145"/>
              <a:gd name="connsiteX262" fmla="*/ 583453 w 11269336"/>
              <a:gd name="connsiteY262" fmla="*/ 2288788 h 2323145"/>
              <a:gd name="connsiteX263" fmla="*/ 540946 w 11269336"/>
              <a:gd name="connsiteY263" fmla="*/ 2292721 h 2323145"/>
              <a:gd name="connsiteX264" fmla="*/ 533680 w 11269336"/>
              <a:gd name="connsiteY264" fmla="*/ 2310233 h 2323145"/>
              <a:gd name="connsiteX265" fmla="*/ 487366 w 11269336"/>
              <a:gd name="connsiteY265" fmla="*/ 2309053 h 2323145"/>
              <a:gd name="connsiteX266" fmla="*/ 416820 w 11269336"/>
              <a:gd name="connsiteY266" fmla="*/ 2305443 h 2323145"/>
              <a:gd name="connsiteX267" fmla="*/ 376805 w 11269336"/>
              <a:gd name="connsiteY267" fmla="*/ 2307647 h 2323145"/>
              <a:gd name="connsiteX268" fmla="*/ 266777 w 11269336"/>
              <a:gd name="connsiteY268" fmla="*/ 2309012 h 2323145"/>
              <a:gd name="connsiteX269" fmla="*/ 156013 w 11269336"/>
              <a:gd name="connsiteY269" fmla="*/ 2306832 h 2323145"/>
              <a:gd name="connsiteX270" fmla="*/ 87258 w 11269336"/>
              <a:gd name="connsiteY270" fmla="*/ 2285511 h 2323145"/>
              <a:gd name="connsiteX271" fmla="*/ 23798 w 11269336"/>
              <a:gd name="connsiteY271" fmla="*/ 2281822 h 2323145"/>
              <a:gd name="connsiteX272" fmla="*/ 0 w 11269336"/>
              <a:gd name="connsiteY272" fmla="*/ 2285369 h 2323145"/>
              <a:gd name="connsiteX273" fmla="*/ 0 w 11269336"/>
              <a:gd name="connsiteY27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092476 w 11269336"/>
              <a:gd name="connsiteY139" fmla="*/ 2100737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988232 w 11269336"/>
              <a:gd name="connsiteY252" fmla="*/ 2235635 h 2323145"/>
              <a:gd name="connsiteX253" fmla="*/ 981959 w 11269336"/>
              <a:gd name="connsiteY253" fmla="*/ 2231607 h 2323145"/>
              <a:gd name="connsiteX254" fmla="*/ 938600 w 11269336"/>
              <a:gd name="connsiteY254" fmla="*/ 2238113 h 2323145"/>
              <a:gd name="connsiteX255" fmla="*/ 791788 w 11269336"/>
              <a:gd name="connsiteY255" fmla="*/ 2293224 h 2323145"/>
              <a:gd name="connsiteX256" fmla="*/ 706914 w 11269336"/>
              <a:gd name="connsiteY256" fmla="*/ 2305046 h 2323145"/>
              <a:gd name="connsiteX257" fmla="*/ 675971 w 11269336"/>
              <a:gd name="connsiteY257" fmla="*/ 2304030 h 2323145"/>
              <a:gd name="connsiteX258" fmla="*/ 624180 w 11269336"/>
              <a:gd name="connsiteY258" fmla="*/ 2302650 h 2323145"/>
              <a:gd name="connsiteX259" fmla="*/ 583453 w 11269336"/>
              <a:gd name="connsiteY259" fmla="*/ 2288788 h 2323145"/>
              <a:gd name="connsiteX260" fmla="*/ 540946 w 11269336"/>
              <a:gd name="connsiteY260" fmla="*/ 2292721 h 2323145"/>
              <a:gd name="connsiteX261" fmla="*/ 533680 w 11269336"/>
              <a:gd name="connsiteY261" fmla="*/ 2310233 h 2323145"/>
              <a:gd name="connsiteX262" fmla="*/ 487366 w 11269336"/>
              <a:gd name="connsiteY262" fmla="*/ 2309053 h 2323145"/>
              <a:gd name="connsiteX263" fmla="*/ 416820 w 11269336"/>
              <a:gd name="connsiteY263" fmla="*/ 2305443 h 2323145"/>
              <a:gd name="connsiteX264" fmla="*/ 376805 w 11269336"/>
              <a:gd name="connsiteY264" fmla="*/ 2307647 h 2323145"/>
              <a:gd name="connsiteX265" fmla="*/ 266777 w 11269336"/>
              <a:gd name="connsiteY265" fmla="*/ 2309012 h 2323145"/>
              <a:gd name="connsiteX266" fmla="*/ 156013 w 11269336"/>
              <a:gd name="connsiteY266" fmla="*/ 2306832 h 2323145"/>
              <a:gd name="connsiteX267" fmla="*/ 87258 w 11269336"/>
              <a:gd name="connsiteY267" fmla="*/ 2285511 h 2323145"/>
              <a:gd name="connsiteX268" fmla="*/ 23798 w 11269336"/>
              <a:gd name="connsiteY268" fmla="*/ 2281822 h 2323145"/>
              <a:gd name="connsiteX269" fmla="*/ 0 w 11269336"/>
              <a:gd name="connsiteY269" fmla="*/ 2285369 h 2323145"/>
              <a:gd name="connsiteX270" fmla="*/ 0 w 11269336"/>
              <a:gd name="connsiteY27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266687 w 11269336"/>
              <a:gd name="connsiteY247" fmla="*/ 2212688 h 2323145"/>
              <a:gd name="connsiteX248" fmla="*/ 1239614 w 11269336"/>
              <a:gd name="connsiteY248" fmla="*/ 2209727 h 2323145"/>
              <a:gd name="connsiteX249" fmla="*/ 1202436 w 11269336"/>
              <a:gd name="connsiteY249" fmla="*/ 2209817 h 2323145"/>
              <a:gd name="connsiteX250" fmla="*/ 1136097 w 11269336"/>
              <a:gd name="connsiteY250" fmla="*/ 2205112 h 2323145"/>
              <a:gd name="connsiteX251" fmla="*/ 988232 w 11269336"/>
              <a:gd name="connsiteY251" fmla="*/ 2235635 h 2323145"/>
              <a:gd name="connsiteX252" fmla="*/ 981959 w 11269336"/>
              <a:gd name="connsiteY252" fmla="*/ 2231607 h 2323145"/>
              <a:gd name="connsiteX253" fmla="*/ 938600 w 11269336"/>
              <a:gd name="connsiteY253" fmla="*/ 2238113 h 2323145"/>
              <a:gd name="connsiteX254" fmla="*/ 791788 w 11269336"/>
              <a:gd name="connsiteY254" fmla="*/ 2293224 h 2323145"/>
              <a:gd name="connsiteX255" fmla="*/ 706914 w 11269336"/>
              <a:gd name="connsiteY255" fmla="*/ 2305046 h 2323145"/>
              <a:gd name="connsiteX256" fmla="*/ 675971 w 11269336"/>
              <a:gd name="connsiteY256" fmla="*/ 2304030 h 2323145"/>
              <a:gd name="connsiteX257" fmla="*/ 624180 w 11269336"/>
              <a:gd name="connsiteY257" fmla="*/ 2302650 h 2323145"/>
              <a:gd name="connsiteX258" fmla="*/ 583453 w 11269336"/>
              <a:gd name="connsiteY258" fmla="*/ 2288788 h 2323145"/>
              <a:gd name="connsiteX259" fmla="*/ 540946 w 11269336"/>
              <a:gd name="connsiteY259" fmla="*/ 2292721 h 2323145"/>
              <a:gd name="connsiteX260" fmla="*/ 533680 w 11269336"/>
              <a:gd name="connsiteY260" fmla="*/ 2310233 h 2323145"/>
              <a:gd name="connsiteX261" fmla="*/ 487366 w 11269336"/>
              <a:gd name="connsiteY261" fmla="*/ 2309053 h 2323145"/>
              <a:gd name="connsiteX262" fmla="*/ 416820 w 11269336"/>
              <a:gd name="connsiteY262" fmla="*/ 2305443 h 2323145"/>
              <a:gd name="connsiteX263" fmla="*/ 376805 w 11269336"/>
              <a:gd name="connsiteY263" fmla="*/ 2307647 h 2323145"/>
              <a:gd name="connsiteX264" fmla="*/ 266777 w 11269336"/>
              <a:gd name="connsiteY264" fmla="*/ 2309012 h 2323145"/>
              <a:gd name="connsiteX265" fmla="*/ 156013 w 11269336"/>
              <a:gd name="connsiteY265" fmla="*/ 2306832 h 2323145"/>
              <a:gd name="connsiteX266" fmla="*/ 87258 w 11269336"/>
              <a:gd name="connsiteY266" fmla="*/ 2285511 h 2323145"/>
              <a:gd name="connsiteX267" fmla="*/ 23798 w 11269336"/>
              <a:gd name="connsiteY267" fmla="*/ 2281822 h 2323145"/>
              <a:gd name="connsiteX268" fmla="*/ 0 w 11269336"/>
              <a:gd name="connsiteY268" fmla="*/ 2285369 h 2323145"/>
              <a:gd name="connsiteX269" fmla="*/ 0 w 11269336"/>
              <a:gd name="connsiteY26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197391 w 11269336"/>
              <a:gd name="connsiteY54" fmla="*/ 1107746 h 2323145"/>
              <a:gd name="connsiteX55" fmla="*/ 8081474 w 11269336"/>
              <a:gd name="connsiteY55" fmla="*/ 1130125 h 2323145"/>
              <a:gd name="connsiteX56" fmla="*/ 8053585 w 11269336"/>
              <a:gd name="connsiteY56" fmla="*/ 1129169 h 2323145"/>
              <a:gd name="connsiteX57" fmla="*/ 8038422 w 11269336"/>
              <a:gd name="connsiteY57" fmla="*/ 1119092 h 2323145"/>
              <a:gd name="connsiteX58" fmla="*/ 8029450 w 11269336"/>
              <a:gd name="connsiteY58" fmla="*/ 1125592 h 2323145"/>
              <a:gd name="connsiteX59" fmla="*/ 7959552 w 11269336"/>
              <a:gd name="connsiteY59" fmla="*/ 1140188 h 2323145"/>
              <a:gd name="connsiteX60" fmla="*/ 7914188 w 11269336"/>
              <a:gd name="connsiteY60" fmla="*/ 1150862 h 2323145"/>
              <a:gd name="connsiteX61" fmla="*/ 7914918 w 11269336"/>
              <a:gd name="connsiteY61" fmla="*/ 1168758 h 2323145"/>
              <a:gd name="connsiteX62" fmla="*/ 7875510 w 11269336"/>
              <a:gd name="connsiteY62" fmla="*/ 1183153 h 2323145"/>
              <a:gd name="connsiteX63" fmla="*/ 7829932 w 11269336"/>
              <a:gd name="connsiteY63" fmla="*/ 1180782 h 2323145"/>
              <a:gd name="connsiteX64" fmla="*/ 7779182 w 11269336"/>
              <a:gd name="connsiteY64" fmla="*/ 1192665 h 2323145"/>
              <a:gd name="connsiteX65" fmla="*/ 7748774 w 11269336"/>
              <a:gd name="connsiteY65" fmla="*/ 1199586 h 2323145"/>
              <a:gd name="connsiteX66" fmla="*/ 7671846 w 11269336"/>
              <a:gd name="connsiteY66" fmla="*/ 1231966 h 2323145"/>
              <a:gd name="connsiteX67" fmla="*/ 7554146 w 11269336"/>
              <a:gd name="connsiteY67" fmla="*/ 1319748 h 2323145"/>
              <a:gd name="connsiteX68" fmla="*/ 7515052 w 11269336"/>
              <a:gd name="connsiteY68" fmla="*/ 1336718 h 2323145"/>
              <a:gd name="connsiteX69" fmla="*/ 7507193 w 11269336"/>
              <a:gd name="connsiteY69" fmla="*/ 1334617 h 2323145"/>
              <a:gd name="connsiteX70" fmla="*/ 7461694 w 11269336"/>
              <a:gd name="connsiteY70" fmla="*/ 1375866 h 2323145"/>
              <a:gd name="connsiteX71" fmla="*/ 7377571 w 11269336"/>
              <a:gd name="connsiteY71" fmla="*/ 1400128 h 2323145"/>
              <a:gd name="connsiteX72" fmla="*/ 7311261 w 11269336"/>
              <a:gd name="connsiteY72" fmla="*/ 1412652 h 2323145"/>
              <a:gd name="connsiteX73" fmla="*/ 7275307 w 11269336"/>
              <a:gd name="connsiteY73" fmla="*/ 1422171 h 2323145"/>
              <a:gd name="connsiteX74" fmla="*/ 7247783 w 11269336"/>
              <a:gd name="connsiteY74" fmla="*/ 1426330 h 2323145"/>
              <a:gd name="connsiteX75" fmla="*/ 7185047 w 11269336"/>
              <a:gd name="connsiteY75" fmla="*/ 1451812 h 2323145"/>
              <a:gd name="connsiteX76" fmla="*/ 7084117 w 11269336"/>
              <a:gd name="connsiteY76" fmla="*/ 1500281 h 2323145"/>
              <a:gd name="connsiteX77" fmla="*/ 7062011 w 11269336"/>
              <a:gd name="connsiteY77" fmla="*/ 1509183 h 2323145"/>
              <a:gd name="connsiteX78" fmla="*/ 7040555 w 11269336"/>
              <a:gd name="connsiteY78" fmla="*/ 1511207 h 2323145"/>
              <a:gd name="connsiteX79" fmla="*/ 7033438 w 11269336"/>
              <a:gd name="connsiteY79" fmla="*/ 1506772 h 2323145"/>
              <a:gd name="connsiteX80" fmla="*/ 7020886 w 11269336"/>
              <a:gd name="connsiteY80" fmla="*/ 1510764 h 2323145"/>
              <a:gd name="connsiteX81" fmla="*/ 7017033 w 11269336"/>
              <a:gd name="connsiteY81" fmla="*/ 1510650 h 2323145"/>
              <a:gd name="connsiteX82" fmla="*/ 6995460 w 11269336"/>
              <a:gd name="connsiteY82" fmla="*/ 1511173 h 2323145"/>
              <a:gd name="connsiteX83" fmla="*/ 6962144 w 11269336"/>
              <a:gd name="connsiteY83" fmla="*/ 1541508 h 2323145"/>
              <a:gd name="connsiteX84" fmla="*/ 6910674 w 11269336"/>
              <a:gd name="connsiteY84" fmla="*/ 1554793 h 2323145"/>
              <a:gd name="connsiteX85" fmla="*/ 6732152 w 11269336"/>
              <a:gd name="connsiteY85" fmla="*/ 1642538 h 2323145"/>
              <a:gd name="connsiteX86" fmla="*/ 6694106 w 11269336"/>
              <a:gd name="connsiteY86" fmla="*/ 1632377 h 2323145"/>
              <a:gd name="connsiteX87" fmla="*/ 6617223 w 11269336"/>
              <a:gd name="connsiteY87" fmla="*/ 1659889 h 2323145"/>
              <a:gd name="connsiteX88" fmla="*/ 6521138 w 11269336"/>
              <a:gd name="connsiteY88" fmla="*/ 1744340 h 2323145"/>
              <a:gd name="connsiteX89" fmla="*/ 6380677 w 11269336"/>
              <a:gd name="connsiteY89" fmla="*/ 1796883 h 2323145"/>
              <a:gd name="connsiteX90" fmla="*/ 6374897 w 11269336"/>
              <a:gd name="connsiteY90" fmla="*/ 1809910 h 2323145"/>
              <a:gd name="connsiteX91" fmla="*/ 6364545 w 11269336"/>
              <a:gd name="connsiteY91" fmla="*/ 1820090 h 2323145"/>
              <a:gd name="connsiteX92" fmla="*/ 6362126 w 11269336"/>
              <a:gd name="connsiteY92" fmla="*/ 1819991 h 2323145"/>
              <a:gd name="connsiteX93" fmla="*/ 6346673 w 11269336"/>
              <a:gd name="connsiteY93" fmla="*/ 1827824 h 2323145"/>
              <a:gd name="connsiteX94" fmla="*/ 6345588 w 11269336"/>
              <a:gd name="connsiteY94" fmla="*/ 1832232 h 2323145"/>
              <a:gd name="connsiteX95" fmla="*/ 6335708 w 11269336"/>
              <a:gd name="connsiteY95" fmla="*/ 1838451 h 2323145"/>
              <a:gd name="connsiteX96" fmla="*/ 6318182 w 11269336"/>
              <a:gd name="connsiteY96" fmla="*/ 1852975 h 2323145"/>
              <a:gd name="connsiteX97" fmla="*/ 6313084 w 11269336"/>
              <a:gd name="connsiteY97" fmla="*/ 1853561 h 2323145"/>
              <a:gd name="connsiteX98" fmla="*/ 6283816 w 11269336"/>
              <a:gd name="connsiteY98" fmla="*/ 1872148 h 2323145"/>
              <a:gd name="connsiteX99" fmla="*/ 6282550 w 11269336"/>
              <a:gd name="connsiteY99" fmla="*/ 1871392 h 2323145"/>
              <a:gd name="connsiteX100" fmla="*/ 6270527 w 11269336"/>
              <a:gd name="connsiteY100" fmla="*/ 1872208 h 2323145"/>
              <a:gd name="connsiteX101" fmla="*/ 6249518 w 11269336"/>
              <a:gd name="connsiteY101" fmla="*/ 1876079 h 2323145"/>
              <a:gd name="connsiteX102" fmla="*/ 6190386 w 11269336"/>
              <a:gd name="connsiteY102" fmla="*/ 1872478 h 2323145"/>
              <a:gd name="connsiteX103" fmla="*/ 6159777 w 11269336"/>
              <a:gd name="connsiteY103" fmla="*/ 1891745 h 2323145"/>
              <a:gd name="connsiteX104" fmla="*/ 6153131 w 11269336"/>
              <a:gd name="connsiteY104" fmla="*/ 1895079 h 2323145"/>
              <a:gd name="connsiteX105" fmla="*/ 6152798 w 11269336"/>
              <a:gd name="connsiteY105" fmla="*/ 1894920 h 2323145"/>
              <a:gd name="connsiteX106" fmla="*/ 6145388 w 11269336"/>
              <a:gd name="connsiteY106" fmla="*/ 1897990 h 2323145"/>
              <a:gd name="connsiteX107" fmla="*/ 6141014 w 11269336"/>
              <a:gd name="connsiteY107" fmla="*/ 1901155 h 2323145"/>
              <a:gd name="connsiteX108" fmla="*/ 6128122 w 11269336"/>
              <a:gd name="connsiteY108" fmla="*/ 1907623 h 2323145"/>
              <a:gd name="connsiteX109" fmla="*/ 6122351 w 11269336"/>
              <a:gd name="connsiteY109" fmla="*/ 1908359 h 2323145"/>
              <a:gd name="connsiteX110" fmla="*/ 6064750 w 11269336"/>
              <a:gd name="connsiteY110" fmla="*/ 1896394 h 2323145"/>
              <a:gd name="connsiteX111" fmla="*/ 5964230 w 11269336"/>
              <a:gd name="connsiteY111" fmla="*/ 1910038 h 2323145"/>
              <a:gd name="connsiteX112" fmla="*/ 5865399 w 11269336"/>
              <a:gd name="connsiteY112" fmla="*/ 1926966 h 2323145"/>
              <a:gd name="connsiteX113" fmla="*/ 5829951 w 11269336"/>
              <a:gd name="connsiteY113" fmla="*/ 1934755 h 2323145"/>
              <a:gd name="connsiteX114" fmla="*/ 5765285 w 11269336"/>
              <a:gd name="connsiteY114" fmla="*/ 1941322 h 2323145"/>
              <a:gd name="connsiteX115" fmla="*/ 5734750 w 11269336"/>
              <a:gd name="connsiteY115" fmla="*/ 1939793 h 2323145"/>
              <a:gd name="connsiteX116" fmla="*/ 5733569 w 11269336"/>
              <a:gd name="connsiteY116" fmla="*/ 1940505 h 2323145"/>
              <a:gd name="connsiteX117" fmla="*/ 5730329 w 11269336"/>
              <a:gd name="connsiteY117" fmla="*/ 1937845 h 2323145"/>
              <a:gd name="connsiteX118" fmla="*/ 5724661 w 11269336"/>
              <a:gd name="connsiteY118" fmla="*/ 1937455 h 2323145"/>
              <a:gd name="connsiteX119" fmla="*/ 5710186 w 11269336"/>
              <a:gd name="connsiteY119" fmla="*/ 1941370 h 2323145"/>
              <a:gd name="connsiteX120" fmla="*/ 5704910 w 11269336"/>
              <a:gd name="connsiteY120" fmla="*/ 1943663 h 2323145"/>
              <a:gd name="connsiteX121" fmla="*/ 5696836 w 11269336"/>
              <a:gd name="connsiteY121" fmla="*/ 1945271 h 2323145"/>
              <a:gd name="connsiteX122" fmla="*/ 5696583 w 11269336"/>
              <a:gd name="connsiteY122" fmla="*/ 1945050 h 2323145"/>
              <a:gd name="connsiteX123" fmla="*/ 5689123 w 11269336"/>
              <a:gd name="connsiteY123" fmla="*/ 1947067 h 2323145"/>
              <a:gd name="connsiteX124" fmla="*/ 5653291 w 11269336"/>
              <a:gd name="connsiteY124" fmla="*/ 1960245 h 2323145"/>
              <a:gd name="connsiteX125" fmla="*/ 5599385 w 11269336"/>
              <a:gd name="connsiteY125" fmla="*/ 1945198 h 2323145"/>
              <a:gd name="connsiteX126" fmla="*/ 5578300 w 11269336"/>
              <a:gd name="connsiteY126" fmla="*/ 1944963 h 2323145"/>
              <a:gd name="connsiteX127" fmla="*/ 5566758 w 11269336"/>
              <a:gd name="connsiteY127" fmla="*/ 1943441 h 2323145"/>
              <a:gd name="connsiteX128" fmla="*/ 5565857 w 11269336"/>
              <a:gd name="connsiteY128" fmla="*/ 1942445 h 2323145"/>
              <a:gd name="connsiteX129" fmla="*/ 5531534 w 11269336"/>
              <a:gd name="connsiteY129" fmla="*/ 1955208 h 2323145"/>
              <a:gd name="connsiteX130" fmla="*/ 5526552 w 11269336"/>
              <a:gd name="connsiteY130" fmla="*/ 1954799 h 2323145"/>
              <a:gd name="connsiteX131" fmla="*/ 5504723 w 11269336"/>
              <a:gd name="connsiteY131" fmla="*/ 1965811 h 2323145"/>
              <a:gd name="connsiteX132" fmla="*/ 5493156 w 11269336"/>
              <a:gd name="connsiteY132" fmla="*/ 1970063 h 2323145"/>
              <a:gd name="connsiteX133" fmla="*/ 5490486 w 11269336"/>
              <a:gd name="connsiteY133" fmla="*/ 1974227 h 2323145"/>
              <a:gd name="connsiteX134" fmla="*/ 5473107 w 11269336"/>
              <a:gd name="connsiteY134" fmla="*/ 1979001 h 2323145"/>
              <a:gd name="connsiteX135" fmla="*/ 5470885 w 11269336"/>
              <a:gd name="connsiteY135" fmla="*/ 1978432 h 2323145"/>
              <a:gd name="connsiteX136" fmla="*/ 5457393 w 11269336"/>
              <a:gd name="connsiteY136" fmla="*/ 1986525 h 2323145"/>
              <a:gd name="connsiteX137" fmla="*/ 5447102 w 11269336"/>
              <a:gd name="connsiteY137" fmla="*/ 1998329 h 2323145"/>
              <a:gd name="connsiteX138" fmla="*/ 5159151 w 11269336"/>
              <a:gd name="connsiteY138" fmla="*/ 2029640 h 2323145"/>
              <a:gd name="connsiteX139" fmla="*/ 5041688 w 11269336"/>
              <a:gd name="connsiteY139" fmla="*/ 2022334 h 2323145"/>
              <a:gd name="connsiteX140" fmla="*/ 4860988 w 11269336"/>
              <a:gd name="connsiteY140" fmla="*/ 2135698 h 2323145"/>
              <a:gd name="connsiteX141" fmla="*/ 4807902 w 11269336"/>
              <a:gd name="connsiteY141" fmla="*/ 2138894 h 2323145"/>
              <a:gd name="connsiteX142" fmla="*/ 4765388 w 11269336"/>
              <a:gd name="connsiteY142" fmla="*/ 2162525 h 2323145"/>
              <a:gd name="connsiteX143" fmla="*/ 4745033 w 11269336"/>
              <a:gd name="connsiteY143" fmla="*/ 2158859 h 2323145"/>
              <a:gd name="connsiteX144" fmla="*/ 4741475 w 11269336"/>
              <a:gd name="connsiteY144" fmla="*/ 2157998 h 2323145"/>
              <a:gd name="connsiteX145" fmla="*/ 4728247 w 11269336"/>
              <a:gd name="connsiteY145" fmla="*/ 2159526 h 2323145"/>
              <a:gd name="connsiteX146" fmla="*/ 4723263 w 11269336"/>
              <a:gd name="connsiteY146" fmla="*/ 2153742 h 2323145"/>
              <a:gd name="connsiteX147" fmla="*/ 4702453 w 11269336"/>
              <a:gd name="connsiteY147" fmla="*/ 2151586 h 2323145"/>
              <a:gd name="connsiteX148" fmla="*/ 4678455 w 11269336"/>
              <a:gd name="connsiteY148" fmla="*/ 2156131 h 2323145"/>
              <a:gd name="connsiteX149" fmla="*/ 4593061 w 11269336"/>
              <a:gd name="connsiteY149" fmla="*/ 2171597 h 2323145"/>
              <a:gd name="connsiteX150" fmla="*/ 4579902 w 11269336"/>
              <a:gd name="connsiteY150" fmla="*/ 2177927 h 2323145"/>
              <a:gd name="connsiteX151" fmla="*/ 4533444 w 11269336"/>
              <a:gd name="connsiteY151" fmla="*/ 2181200 h 2323145"/>
              <a:gd name="connsiteX152" fmla="*/ 4492832 w 11269336"/>
              <a:gd name="connsiteY152" fmla="*/ 2188033 h 2323145"/>
              <a:gd name="connsiteX153" fmla="*/ 4467257 w 11269336"/>
              <a:gd name="connsiteY153" fmla="*/ 2196121 h 2323145"/>
              <a:gd name="connsiteX154" fmla="*/ 4459937 w 11269336"/>
              <a:gd name="connsiteY154" fmla="*/ 2195182 h 2323145"/>
              <a:gd name="connsiteX155" fmla="*/ 4433312 w 11269336"/>
              <a:gd name="connsiteY155" fmla="*/ 2199004 h 2323145"/>
              <a:gd name="connsiteX156" fmla="*/ 4420601 w 11269336"/>
              <a:gd name="connsiteY156" fmla="*/ 2205158 h 2323145"/>
              <a:gd name="connsiteX157" fmla="*/ 4405765 w 11269336"/>
              <a:gd name="connsiteY157" fmla="*/ 2199902 h 2323145"/>
              <a:gd name="connsiteX158" fmla="*/ 4401354 w 11269336"/>
              <a:gd name="connsiteY158" fmla="*/ 2194745 h 2323145"/>
              <a:gd name="connsiteX159" fmla="*/ 4383151 w 11269336"/>
              <a:gd name="connsiteY159" fmla="*/ 2201140 h 2323145"/>
              <a:gd name="connsiteX160" fmla="*/ 4366646 w 11269336"/>
              <a:gd name="connsiteY160" fmla="*/ 2198564 h 2323145"/>
              <a:gd name="connsiteX161" fmla="*/ 4354009 w 11269336"/>
              <a:gd name="connsiteY161" fmla="*/ 2204984 h 2323145"/>
              <a:gd name="connsiteX162" fmla="*/ 4348284 w 11269336"/>
              <a:gd name="connsiteY162" fmla="*/ 2205270 h 2323145"/>
              <a:gd name="connsiteX163" fmla="*/ 4333906 w 11269336"/>
              <a:gd name="connsiteY163" fmla="*/ 2205251 h 2323145"/>
              <a:gd name="connsiteX164" fmla="*/ 4308819 w 11269336"/>
              <a:gd name="connsiteY164" fmla="*/ 2203822 h 2323145"/>
              <a:gd name="connsiteX165" fmla="*/ 4301210 w 11269336"/>
              <a:gd name="connsiteY165" fmla="*/ 2204456 h 2323145"/>
              <a:gd name="connsiteX166" fmla="*/ 4283095 w 11269336"/>
              <a:gd name="connsiteY166" fmla="*/ 2198177 h 2323145"/>
              <a:gd name="connsiteX167" fmla="*/ 4250119 w 11269336"/>
              <a:gd name="connsiteY167" fmla="*/ 2196342 h 2323145"/>
              <a:gd name="connsiteX168" fmla="*/ 4189203 w 11269336"/>
              <a:gd name="connsiteY168" fmla="*/ 2178994 h 2323145"/>
              <a:gd name="connsiteX169" fmla="*/ 4154035 w 11269336"/>
              <a:gd name="connsiteY169" fmla="*/ 2171950 h 2323145"/>
              <a:gd name="connsiteX170" fmla="*/ 4129569 w 11269336"/>
              <a:gd name="connsiteY170" fmla="*/ 2163850 h 2323145"/>
              <a:gd name="connsiteX171" fmla="*/ 4061250 w 11269336"/>
              <a:gd name="connsiteY171" fmla="*/ 2159236 h 2323145"/>
              <a:gd name="connsiteX172" fmla="*/ 3945480 w 11269336"/>
              <a:gd name="connsiteY172" fmla="*/ 2158279 h 2323145"/>
              <a:gd name="connsiteX173" fmla="*/ 3921468 w 11269336"/>
              <a:gd name="connsiteY173" fmla="*/ 2156588 h 2323145"/>
              <a:gd name="connsiteX174" fmla="*/ 3903348 w 11269336"/>
              <a:gd name="connsiteY174" fmla="*/ 2149220 h 2323145"/>
              <a:gd name="connsiteX175" fmla="*/ 3901342 w 11269336"/>
              <a:gd name="connsiteY175" fmla="*/ 2142355 h 2323145"/>
              <a:gd name="connsiteX176" fmla="*/ 3888539 w 11269336"/>
              <a:gd name="connsiteY176" fmla="*/ 2140476 h 2323145"/>
              <a:gd name="connsiteX177" fmla="*/ 3885662 w 11269336"/>
              <a:gd name="connsiteY177" fmla="*/ 2138740 h 2323145"/>
              <a:gd name="connsiteX178" fmla="*/ 3868627 w 11269336"/>
              <a:gd name="connsiteY178" fmla="*/ 2130023 h 2323145"/>
              <a:gd name="connsiteX179" fmla="*/ 3819177 w 11269336"/>
              <a:gd name="connsiteY179" fmla="*/ 2142111 h 2323145"/>
              <a:gd name="connsiteX180" fmla="*/ 3769100 w 11269336"/>
              <a:gd name="connsiteY180" fmla="*/ 2131731 h 2323145"/>
              <a:gd name="connsiteX181" fmla="*/ 3562752 w 11269336"/>
              <a:gd name="connsiteY181" fmla="*/ 2131785 h 2323145"/>
              <a:gd name="connsiteX182" fmla="*/ 3541402 w 11269336"/>
              <a:gd name="connsiteY182" fmla="*/ 2106821 h 2323145"/>
              <a:gd name="connsiteX183" fmla="*/ 3365341 w 11269336"/>
              <a:gd name="connsiteY183" fmla="*/ 2077638 h 2323145"/>
              <a:gd name="connsiteX184" fmla="*/ 3170922 w 11269336"/>
              <a:gd name="connsiteY184" fmla="*/ 2115957 h 2323145"/>
              <a:gd name="connsiteX185" fmla="*/ 3156256 w 11269336"/>
              <a:gd name="connsiteY185" fmla="*/ 2124773 h 2323145"/>
              <a:gd name="connsiteX186" fmla="*/ 3140298 w 11269336"/>
              <a:gd name="connsiteY186" fmla="*/ 2129182 h 2323145"/>
              <a:gd name="connsiteX187" fmla="*/ 3138514 w 11269336"/>
              <a:gd name="connsiteY187" fmla="*/ 2128069 h 2323145"/>
              <a:gd name="connsiteX188" fmla="*/ 3120467 w 11269336"/>
              <a:gd name="connsiteY188" fmla="*/ 2128281 h 2323145"/>
              <a:gd name="connsiteX189" fmla="*/ 3116175 w 11269336"/>
              <a:gd name="connsiteY189" fmla="*/ 2131633 h 2323145"/>
              <a:gd name="connsiteX190" fmla="*/ 3103685 w 11269336"/>
              <a:gd name="connsiteY190" fmla="*/ 2132814 h 2323145"/>
              <a:gd name="connsiteX191" fmla="*/ 3078794 w 11269336"/>
              <a:gd name="connsiteY191" fmla="*/ 2137935 h 2323145"/>
              <a:gd name="connsiteX192" fmla="*/ 3074407 w 11269336"/>
              <a:gd name="connsiteY192" fmla="*/ 2136274 h 2323145"/>
              <a:gd name="connsiteX193" fmla="*/ 3037285 w 11269336"/>
              <a:gd name="connsiteY193" fmla="*/ 2139919 h 2323145"/>
              <a:gd name="connsiteX194" fmla="*/ 3036901 w 11269336"/>
              <a:gd name="connsiteY194" fmla="*/ 2138726 h 2323145"/>
              <a:gd name="connsiteX195" fmla="*/ 3026996 w 11269336"/>
              <a:gd name="connsiteY195" fmla="*/ 2134322 h 2323145"/>
              <a:gd name="connsiteX196" fmla="*/ 3007772 w 11269336"/>
              <a:gd name="connsiteY196" fmla="*/ 2128742 h 2323145"/>
              <a:gd name="connsiteX197" fmla="*/ 2965030 w 11269336"/>
              <a:gd name="connsiteY197" fmla="*/ 2100494 h 2323145"/>
              <a:gd name="connsiteX198" fmla="*/ 2926342 w 11269336"/>
              <a:gd name="connsiteY198" fmla="*/ 2104155 h 2323145"/>
              <a:gd name="connsiteX199" fmla="*/ 2918608 w 11269336"/>
              <a:gd name="connsiteY199" fmla="*/ 2104215 h 2323145"/>
              <a:gd name="connsiteX200" fmla="*/ 2918475 w 11269336"/>
              <a:gd name="connsiteY200" fmla="*/ 2103937 h 2323145"/>
              <a:gd name="connsiteX201" fmla="*/ 2910360 w 11269336"/>
              <a:gd name="connsiteY201" fmla="*/ 2103444 h 2323145"/>
              <a:gd name="connsiteX202" fmla="*/ 2904507 w 11269336"/>
              <a:gd name="connsiteY202" fmla="*/ 2104326 h 2323145"/>
              <a:gd name="connsiteX203" fmla="*/ 2889503 w 11269336"/>
              <a:gd name="connsiteY203" fmla="*/ 2104443 h 2323145"/>
              <a:gd name="connsiteX204" fmla="*/ 2884480 w 11269336"/>
              <a:gd name="connsiteY204" fmla="*/ 2102626 h 2323145"/>
              <a:gd name="connsiteX205" fmla="*/ 2882689 w 11269336"/>
              <a:gd name="connsiteY205" fmla="*/ 2099228 h 2323145"/>
              <a:gd name="connsiteX206" fmla="*/ 2881291 w 11269336"/>
              <a:gd name="connsiteY206" fmla="*/ 2099618 h 2323145"/>
              <a:gd name="connsiteX207" fmla="*/ 2853979 w 11269336"/>
              <a:gd name="connsiteY207" fmla="*/ 2090388 h 2323145"/>
              <a:gd name="connsiteX208" fmla="*/ 2791790 w 11269336"/>
              <a:gd name="connsiteY208" fmla="*/ 2080332 h 2323145"/>
              <a:gd name="connsiteX209" fmla="*/ 2755844 w 11269336"/>
              <a:gd name="connsiteY209" fmla="*/ 2078874 h 2323145"/>
              <a:gd name="connsiteX210" fmla="*/ 2657742 w 11269336"/>
              <a:gd name="connsiteY210" fmla="*/ 2070179 h 2323145"/>
              <a:gd name="connsiteX211" fmla="*/ 2559549 w 11269336"/>
              <a:gd name="connsiteY211" fmla="*/ 2057873 h 2323145"/>
              <a:gd name="connsiteX212" fmla="*/ 2512054 w 11269336"/>
              <a:gd name="connsiteY212" fmla="*/ 2031671 h 2323145"/>
              <a:gd name="connsiteX213" fmla="*/ 2506437 w 11269336"/>
              <a:gd name="connsiteY213" fmla="*/ 2030918 h 2323145"/>
              <a:gd name="connsiteX214" fmla="*/ 2491752 w 11269336"/>
              <a:gd name="connsiteY214" fmla="*/ 2033906 h 2323145"/>
              <a:gd name="connsiteX215" fmla="*/ 2486338 w 11269336"/>
              <a:gd name="connsiteY215" fmla="*/ 2035862 h 2323145"/>
              <a:gd name="connsiteX216" fmla="*/ 2478186 w 11269336"/>
              <a:gd name="connsiteY216" fmla="*/ 2036953 h 2323145"/>
              <a:gd name="connsiteX217" fmla="*/ 2477950 w 11269336"/>
              <a:gd name="connsiteY217" fmla="*/ 2036715 h 2323145"/>
              <a:gd name="connsiteX218" fmla="*/ 2470381 w 11269336"/>
              <a:gd name="connsiteY218" fmla="*/ 2038256 h 2323145"/>
              <a:gd name="connsiteX219" fmla="*/ 2433781 w 11269336"/>
              <a:gd name="connsiteY219" fmla="*/ 2049140 h 2323145"/>
              <a:gd name="connsiteX220" fmla="*/ 2381172 w 11269336"/>
              <a:gd name="connsiteY220" fmla="*/ 2030645 h 2323145"/>
              <a:gd name="connsiteX221" fmla="*/ 2360198 w 11269336"/>
              <a:gd name="connsiteY221" fmla="*/ 2029059 h 2323145"/>
              <a:gd name="connsiteX222" fmla="*/ 2348815 w 11269336"/>
              <a:gd name="connsiteY222" fmla="*/ 2026798 h 2323145"/>
              <a:gd name="connsiteX223" fmla="*/ 2347988 w 11269336"/>
              <a:gd name="connsiteY223" fmla="*/ 2025745 h 2323145"/>
              <a:gd name="connsiteX224" fmla="*/ 2312920 w 11269336"/>
              <a:gd name="connsiteY224" fmla="*/ 2036311 h 2323145"/>
              <a:gd name="connsiteX225" fmla="*/ 2307986 w 11269336"/>
              <a:gd name="connsiteY225" fmla="*/ 2035583 h 2323145"/>
              <a:gd name="connsiteX226" fmla="*/ 2285481 w 11269336"/>
              <a:gd name="connsiteY226" fmla="*/ 2045197 h 2323145"/>
              <a:gd name="connsiteX227" fmla="*/ 2273666 w 11269336"/>
              <a:gd name="connsiteY227" fmla="*/ 2048710 h 2323145"/>
              <a:gd name="connsiteX228" fmla="*/ 2270719 w 11269336"/>
              <a:gd name="connsiteY228" fmla="*/ 2052702 h 2323145"/>
              <a:gd name="connsiteX229" fmla="*/ 2253080 w 11269336"/>
              <a:gd name="connsiteY229" fmla="*/ 2056363 h 2323145"/>
              <a:gd name="connsiteX230" fmla="*/ 2250906 w 11269336"/>
              <a:gd name="connsiteY230" fmla="*/ 2055654 h 2323145"/>
              <a:gd name="connsiteX231" fmla="*/ 2236905 w 11269336"/>
              <a:gd name="connsiteY231" fmla="*/ 2062882 h 2323145"/>
              <a:gd name="connsiteX232" fmla="*/ 2225830 w 11269336"/>
              <a:gd name="connsiteY232" fmla="*/ 2074027 h 2323145"/>
              <a:gd name="connsiteX233" fmla="*/ 2073776 w 11269336"/>
              <a:gd name="connsiteY233" fmla="*/ 2089244 h 2323145"/>
              <a:gd name="connsiteX234" fmla="*/ 1948256 w 11269336"/>
              <a:gd name="connsiteY234" fmla="*/ 2146616 h 2323145"/>
              <a:gd name="connsiteX235" fmla="*/ 1865582 w 11269336"/>
              <a:gd name="connsiteY235" fmla="*/ 2153738 h 2323145"/>
              <a:gd name="connsiteX236" fmla="*/ 1835210 w 11269336"/>
              <a:gd name="connsiteY236" fmla="*/ 2134244 h 2323145"/>
              <a:gd name="connsiteX237" fmla="*/ 1632661 w 11269336"/>
              <a:gd name="connsiteY237" fmla="*/ 2173882 h 2323145"/>
              <a:gd name="connsiteX238" fmla="*/ 1579590 w 11269336"/>
              <a:gd name="connsiteY238" fmla="*/ 2173680 h 2323145"/>
              <a:gd name="connsiteX239" fmla="*/ 1535601 w 11269336"/>
              <a:gd name="connsiteY239" fmla="*/ 2194590 h 2323145"/>
              <a:gd name="connsiteX240" fmla="*/ 1515594 w 11269336"/>
              <a:gd name="connsiteY240" fmla="*/ 2189622 h 2323145"/>
              <a:gd name="connsiteX241" fmla="*/ 1512113 w 11269336"/>
              <a:gd name="connsiteY241" fmla="*/ 2188534 h 2323145"/>
              <a:gd name="connsiteX242" fmla="*/ 1498838 w 11269336"/>
              <a:gd name="connsiteY242" fmla="*/ 2189213 h 2323145"/>
              <a:gd name="connsiteX243" fmla="*/ 1494279 w 11269336"/>
              <a:gd name="connsiteY243" fmla="*/ 2183112 h 2323145"/>
              <a:gd name="connsiteX244" fmla="*/ 1473714 w 11269336"/>
              <a:gd name="connsiteY244" fmla="*/ 2179625 h 2323145"/>
              <a:gd name="connsiteX245" fmla="*/ 1449503 w 11269336"/>
              <a:gd name="connsiteY245" fmla="*/ 2182633 h 2323145"/>
              <a:gd name="connsiteX246" fmla="*/ 1266687 w 11269336"/>
              <a:gd name="connsiteY246" fmla="*/ 2212688 h 2323145"/>
              <a:gd name="connsiteX247" fmla="*/ 1239614 w 11269336"/>
              <a:gd name="connsiteY247" fmla="*/ 2209727 h 2323145"/>
              <a:gd name="connsiteX248" fmla="*/ 1202436 w 11269336"/>
              <a:gd name="connsiteY248" fmla="*/ 2209817 h 2323145"/>
              <a:gd name="connsiteX249" fmla="*/ 1136097 w 11269336"/>
              <a:gd name="connsiteY249" fmla="*/ 2205112 h 2323145"/>
              <a:gd name="connsiteX250" fmla="*/ 988232 w 11269336"/>
              <a:gd name="connsiteY250" fmla="*/ 2235635 h 2323145"/>
              <a:gd name="connsiteX251" fmla="*/ 981959 w 11269336"/>
              <a:gd name="connsiteY251" fmla="*/ 2231607 h 2323145"/>
              <a:gd name="connsiteX252" fmla="*/ 938600 w 11269336"/>
              <a:gd name="connsiteY252" fmla="*/ 2238113 h 2323145"/>
              <a:gd name="connsiteX253" fmla="*/ 791788 w 11269336"/>
              <a:gd name="connsiteY253" fmla="*/ 2293224 h 2323145"/>
              <a:gd name="connsiteX254" fmla="*/ 706914 w 11269336"/>
              <a:gd name="connsiteY254" fmla="*/ 2305046 h 2323145"/>
              <a:gd name="connsiteX255" fmla="*/ 675971 w 11269336"/>
              <a:gd name="connsiteY255" fmla="*/ 2304030 h 2323145"/>
              <a:gd name="connsiteX256" fmla="*/ 624180 w 11269336"/>
              <a:gd name="connsiteY256" fmla="*/ 2302650 h 2323145"/>
              <a:gd name="connsiteX257" fmla="*/ 583453 w 11269336"/>
              <a:gd name="connsiteY257" fmla="*/ 2288788 h 2323145"/>
              <a:gd name="connsiteX258" fmla="*/ 540946 w 11269336"/>
              <a:gd name="connsiteY258" fmla="*/ 2292721 h 2323145"/>
              <a:gd name="connsiteX259" fmla="*/ 533680 w 11269336"/>
              <a:gd name="connsiteY259" fmla="*/ 2310233 h 2323145"/>
              <a:gd name="connsiteX260" fmla="*/ 487366 w 11269336"/>
              <a:gd name="connsiteY260" fmla="*/ 2309053 h 2323145"/>
              <a:gd name="connsiteX261" fmla="*/ 416820 w 11269336"/>
              <a:gd name="connsiteY261" fmla="*/ 2305443 h 2323145"/>
              <a:gd name="connsiteX262" fmla="*/ 376805 w 11269336"/>
              <a:gd name="connsiteY262" fmla="*/ 2307647 h 2323145"/>
              <a:gd name="connsiteX263" fmla="*/ 266777 w 11269336"/>
              <a:gd name="connsiteY263" fmla="*/ 2309012 h 2323145"/>
              <a:gd name="connsiteX264" fmla="*/ 156013 w 11269336"/>
              <a:gd name="connsiteY264" fmla="*/ 2306832 h 2323145"/>
              <a:gd name="connsiteX265" fmla="*/ 87258 w 11269336"/>
              <a:gd name="connsiteY265" fmla="*/ 2285511 h 2323145"/>
              <a:gd name="connsiteX266" fmla="*/ 23798 w 11269336"/>
              <a:gd name="connsiteY266" fmla="*/ 2281822 h 2323145"/>
              <a:gd name="connsiteX267" fmla="*/ 0 w 11269336"/>
              <a:gd name="connsiteY267" fmla="*/ 2285369 h 2323145"/>
              <a:gd name="connsiteX268" fmla="*/ 0 w 11269336"/>
              <a:gd name="connsiteY26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795998 w 11269336"/>
              <a:gd name="connsiteY32" fmla="*/ 863337 h 2323145"/>
              <a:gd name="connsiteX33" fmla="*/ 8776970 w 11269336"/>
              <a:gd name="connsiteY33" fmla="*/ 885177 h 2323145"/>
              <a:gd name="connsiteX34" fmla="*/ 8755719 w 11269336"/>
              <a:gd name="connsiteY34" fmla="*/ 889754 h 2323145"/>
              <a:gd name="connsiteX35" fmla="*/ 8743257 w 11269336"/>
              <a:gd name="connsiteY35" fmla="*/ 904723 h 2323145"/>
              <a:gd name="connsiteX36" fmla="*/ 8721366 w 11269336"/>
              <a:gd name="connsiteY36" fmla="*/ 904711 h 2323145"/>
              <a:gd name="connsiteX37" fmla="*/ 8678353 w 11269336"/>
              <a:gd name="connsiteY37" fmla="*/ 926318 h 2323145"/>
              <a:gd name="connsiteX38" fmla="*/ 8636849 w 11269336"/>
              <a:gd name="connsiteY38" fmla="*/ 937900 h 2323145"/>
              <a:gd name="connsiteX39" fmla="*/ 8620213 w 11269336"/>
              <a:gd name="connsiteY39" fmla="*/ 943068 h 2323145"/>
              <a:gd name="connsiteX40" fmla="*/ 8612581 w 11269336"/>
              <a:gd name="connsiteY40" fmla="*/ 952695 h 2323145"/>
              <a:gd name="connsiteX41" fmla="*/ 8589038 w 11269336"/>
              <a:gd name="connsiteY41" fmla="*/ 963892 h 2323145"/>
              <a:gd name="connsiteX42" fmla="*/ 8579950 w 11269336"/>
              <a:gd name="connsiteY42" fmla="*/ 960899 h 2323145"/>
              <a:gd name="connsiteX43" fmla="*/ 8579319 w 11269336"/>
              <a:gd name="connsiteY43" fmla="*/ 965630 h 2323145"/>
              <a:gd name="connsiteX44" fmla="*/ 8547429 w 11269336"/>
              <a:gd name="connsiteY44" fmla="*/ 984506 h 2323145"/>
              <a:gd name="connsiteX45" fmla="*/ 8478704 w 11269336"/>
              <a:gd name="connsiteY45" fmla="*/ 1025490 h 2323145"/>
              <a:gd name="connsiteX46" fmla="*/ 8461421 w 11269336"/>
              <a:gd name="connsiteY46" fmla="*/ 1035512 h 2323145"/>
              <a:gd name="connsiteX47" fmla="*/ 8445003 w 11269336"/>
              <a:gd name="connsiteY47" fmla="*/ 1036851 h 2323145"/>
              <a:gd name="connsiteX48" fmla="*/ 8357350 w 11269336"/>
              <a:gd name="connsiteY48" fmla="*/ 1060213 h 2323145"/>
              <a:gd name="connsiteX49" fmla="*/ 8335565 w 11269336"/>
              <a:gd name="connsiteY49" fmla="*/ 1061151 h 2323145"/>
              <a:gd name="connsiteX50" fmla="*/ 8325267 w 11269336"/>
              <a:gd name="connsiteY50" fmla="*/ 1055919 h 2323145"/>
              <a:gd name="connsiteX51" fmla="*/ 8293586 w 11269336"/>
              <a:gd name="connsiteY51" fmla="*/ 1076144 h 2323145"/>
              <a:gd name="connsiteX52" fmla="*/ 8242405 w 11269336"/>
              <a:gd name="connsiteY52" fmla="*/ 1095960 h 2323145"/>
              <a:gd name="connsiteX53" fmla="*/ 8197391 w 11269336"/>
              <a:gd name="connsiteY53" fmla="*/ 1107746 h 2323145"/>
              <a:gd name="connsiteX54" fmla="*/ 8081474 w 11269336"/>
              <a:gd name="connsiteY54" fmla="*/ 1130125 h 2323145"/>
              <a:gd name="connsiteX55" fmla="*/ 8053585 w 11269336"/>
              <a:gd name="connsiteY55" fmla="*/ 1129169 h 2323145"/>
              <a:gd name="connsiteX56" fmla="*/ 8038422 w 11269336"/>
              <a:gd name="connsiteY56" fmla="*/ 1119092 h 2323145"/>
              <a:gd name="connsiteX57" fmla="*/ 8029450 w 11269336"/>
              <a:gd name="connsiteY57" fmla="*/ 1125592 h 2323145"/>
              <a:gd name="connsiteX58" fmla="*/ 7959552 w 11269336"/>
              <a:gd name="connsiteY58" fmla="*/ 1140188 h 2323145"/>
              <a:gd name="connsiteX59" fmla="*/ 7914188 w 11269336"/>
              <a:gd name="connsiteY59" fmla="*/ 1150862 h 2323145"/>
              <a:gd name="connsiteX60" fmla="*/ 7914918 w 11269336"/>
              <a:gd name="connsiteY60" fmla="*/ 1168758 h 2323145"/>
              <a:gd name="connsiteX61" fmla="*/ 7875510 w 11269336"/>
              <a:gd name="connsiteY61" fmla="*/ 1183153 h 2323145"/>
              <a:gd name="connsiteX62" fmla="*/ 7829932 w 11269336"/>
              <a:gd name="connsiteY62" fmla="*/ 1180782 h 2323145"/>
              <a:gd name="connsiteX63" fmla="*/ 7779182 w 11269336"/>
              <a:gd name="connsiteY63" fmla="*/ 1192665 h 2323145"/>
              <a:gd name="connsiteX64" fmla="*/ 7748774 w 11269336"/>
              <a:gd name="connsiteY64" fmla="*/ 1199586 h 2323145"/>
              <a:gd name="connsiteX65" fmla="*/ 7671846 w 11269336"/>
              <a:gd name="connsiteY65" fmla="*/ 1231966 h 2323145"/>
              <a:gd name="connsiteX66" fmla="*/ 7554146 w 11269336"/>
              <a:gd name="connsiteY66" fmla="*/ 1319748 h 2323145"/>
              <a:gd name="connsiteX67" fmla="*/ 7515052 w 11269336"/>
              <a:gd name="connsiteY67" fmla="*/ 1336718 h 2323145"/>
              <a:gd name="connsiteX68" fmla="*/ 7507193 w 11269336"/>
              <a:gd name="connsiteY68" fmla="*/ 1334617 h 2323145"/>
              <a:gd name="connsiteX69" fmla="*/ 7461694 w 11269336"/>
              <a:gd name="connsiteY69" fmla="*/ 1375866 h 2323145"/>
              <a:gd name="connsiteX70" fmla="*/ 7377571 w 11269336"/>
              <a:gd name="connsiteY70" fmla="*/ 1400128 h 2323145"/>
              <a:gd name="connsiteX71" fmla="*/ 7311261 w 11269336"/>
              <a:gd name="connsiteY71" fmla="*/ 1412652 h 2323145"/>
              <a:gd name="connsiteX72" fmla="*/ 7275307 w 11269336"/>
              <a:gd name="connsiteY72" fmla="*/ 1422171 h 2323145"/>
              <a:gd name="connsiteX73" fmla="*/ 7247783 w 11269336"/>
              <a:gd name="connsiteY73" fmla="*/ 1426330 h 2323145"/>
              <a:gd name="connsiteX74" fmla="*/ 7185047 w 11269336"/>
              <a:gd name="connsiteY74" fmla="*/ 1451812 h 2323145"/>
              <a:gd name="connsiteX75" fmla="*/ 7084117 w 11269336"/>
              <a:gd name="connsiteY75" fmla="*/ 1500281 h 2323145"/>
              <a:gd name="connsiteX76" fmla="*/ 7062011 w 11269336"/>
              <a:gd name="connsiteY76" fmla="*/ 1509183 h 2323145"/>
              <a:gd name="connsiteX77" fmla="*/ 7040555 w 11269336"/>
              <a:gd name="connsiteY77" fmla="*/ 1511207 h 2323145"/>
              <a:gd name="connsiteX78" fmla="*/ 7033438 w 11269336"/>
              <a:gd name="connsiteY78" fmla="*/ 1506772 h 2323145"/>
              <a:gd name="connsiteX79" fmla="*/ 7020886 w 11269336"/>
              <a:gd name="connsiteY79" fmla="*/ 1510764 h 2323145"/>
              <a:gd name="connsiteX80" fmla="*/ 7017033 w 11269336"/>
              <a:gd name="connsiteY80" fmla="*/ 1510650 h 2323145"/>
              <a:gd name="connsiteX81" fmla="*/ 6995460 w 11269336"/>
              <a:gd name="connsiteY81" fmla="*/ 1511173 h 2323145"/>
              <a:gd name="connsiteX82" fmla="*/ 6962144 w 11269336"/>
              <a:gd name="connsiteY82" fmla="*/ 1541508 h 2323145"/>
              <a:gd name="connsiteX83" fmla="*/ 6910674 w 11269336"/>
              <a:gd name="connsiteY83" fmla="*/ 1554793 h 2323145"/>
              <a:gd name="connsiteX84" fmla="*/ 6732152 w 11269336"/>
              <a:gd name="connsiteY84" fmla="*/ 1642538 h 2323145"/>
              <a:gd name="connsiteX85" fmla="*/ 6694106 w 11269336"/>
              <a:gd name="connsiteY85" fmla="*/ 1632377 h 2323145"/>
              <a:gd name="connsiteX86" fmla="*/ 6617223 w 11269336"/>
              <a:gd name="connsiteY86" fmla="*/ 1659889 h 2323145"/>
              <a:gd name="connsiteX87" fmla="*/ 6521138 w 11269336"/>
              <a:gd name="connsiteY87" fmla="*/ 1744340 h 2323145"/>
              <a:gd name="connsiteX88" fmla="*/ 6380677 w 11269336"/>
              <a:gd name="connsiteY88" fmla="*/ 1796883 h 2323145"/>
              <a:gd name="connsiteX89" fmla="*/ 6374897 w 11269336"/>
              <a:gd name="connsiteY89" fmla="*/ 1809910 h 2323145"/>
              <a:gd name="connsiteX90" fmla="*/ 6364545 w 11269336"/>
              <a:gd name="connsiteY90" fmla="*/ 1820090 h 2323145"/>
              <a:gd name="connsiteX91" fmla="*/ 6362126 w 11269336"/>
              <a:gd name="connsiteY91" fmla="*/ 1819991 h 2323145"/>
              <a:gd name="connsiteX92" fmla="*/ 6346673 w 11269336"/>
              <a:gd name="connsiteY92" fmla="*/ 1827824 h 2323145"/>
              <a:gd name="connsiteX93" fmla="*/ 6345588 w 11269336"/>
              <a:gd name="connsiteY93" fmla="*/ 1832232 h 2323145"/>
              <a:gd name="connsiteX94" fmla="*/ 6335708 w 11269336"/>
              <a:gd name="connsiteY94" fmla="*/ 1838451 h 2323145"/>
              <a:gd name="connsiteX95" fmla="*/ 6318182 w 11269336"/>
              <a:gd name="connsiteY95" fmla="*/ 1852975 h 2323145"/>
              <a:gd name="connsiteX96" fmla="*/ 6313084 w 11269336"/>
              <a:gd name="connsiteY96" fmla="*/ 1853561 h 2323145"/>
              <a:gd name="connsiteX97" fmla="*/ 6283816 w 11269336"/>
              <a:gd name="connsiteY97" fmla="*/ 1872148 h 2323145"/>
              <a:gd name="connsiteX98" fmla="*/ 6282550 w 11269336"/>
              <a:gd name="connsiteY98" fmla="*/ 1871392 h 2323145"/>
              <a:gd name="connsiteX99" fmla="*/ 6270527 w 11269336"/>
              <a:gd name="connsiteY99" fmla="*/ 1872208 h 2323145"/>
              <a:gd name="connsiteX100" fmla="*/ 6249518 w 11269336"/>
              <a:gd name="connsiteY100" fmla="*/ 1876079 h 2323145"/>
              <a:gd name="connsiteX101" fmla="*/ 6190386 w 11269336"/>
              <a:gd name="connsiteY101" fmla="*/ 1872478 h 2323145"/>
              <a:gd name="connsiteX102" fmla="*/ 6159777 w 11269336"/>
              <a:gd name="connsiteY102" fmla="*/ 1891745 h 2323145"/>
              <a:gd name="connsiteX103" fmla="*/ 6153131 w 11269336"/>
              <a:gd name="connsiteY103" fmla="*/ 1895079 h 2323145"/>
              <a:gd name="connsiteX104" fmla="*/ 6152798 w 11269336"/>
              <a:gd name="connsiteY104" fmla="*/ 1894920 h 2323145"/>
              <a:gd name="connsiteX105" fmla="*/ 6145388 w 11269336"/>
              <a:gd name="connsiteY105" fmla="*/ 1897990 h 2323145"/>
              <a:gd name="connsiteX106" fmla="*/ 6141014 w 11269336"/>
              <a:gd name="connsiteY106" fmla="*/ 1901155 h 2323145"/>
              <a:gd name="connsiteX107" fmla="*/ 6128122 w 11269336"/>
              <a:gd name="connsiteY107" fmla="*/ 1907623 h 2323145"/>
              <a:gd name="connsiteX108" fmla="*/ 6122351 w 11269336"/>
              <a:gd name="connsiteY108" fmla="*/ 1908359 h 2323145"/>
              <a:gd name="connsiteX109" fmla="*/ 6064750 w 11269336"/>
              <a:gd name="connsiteY109" fmla="*/ 1896394 h 2323145"/>
              <a:gd name="connsiteX110" fmla="*/ 5964230 w 11269336"/>
              <a:gd name="connsiteY110" fmla="*/ 1910038 h 2323145"/>
              <a:gd name="connsiteX111" fmla="*/ 5865399 w 11269336"/>
              <a:gd name="connsiteY111" fmla="*/ 1926966 h 2323145"/>
              <a:gd name="connsiteX112" fmla="*/ 5829951 w 11269336"/>
              <a:gd name="connsiteY112" fmla="*/ 1934755 h 2323145"/>
              <a:gd name="connsiteX113" fmla="*/ 5765285 w 11269336"/>
              <a:gd name="connsiteY113" fmla="*/ 1941322 h 2323145"/>
              <a:gd name="connsiteX114" fmla="*/ 5734750 w 11269336"/>
              <a:gd name="connsiteY114" fmla="*/ 1939793 h 2323145"/>
              <a:gd name="connsiteX115" fmla="*/ 5733569 w 11269336"/>
              <a:gd name="connsiteY115" fmla="*/ 1940505 h 2323145"/>
              <a:gd name="connsiteX116" fmla="*/ 5730329 w 11269336"/>
              <a:gd name="connsiteY116" fmla="*/ 1937845 h 2323145"/>
              <a:gd name="connsiteX117" fmla="*/ 5724661 w 11269336"/>
              <a:gd name="connsiteY117" fmla="*/ 1937455 h 2323145"/>
              <a:gd name="connsiteX118" fmla="*/ 5710186 w 11269336"/>
              <a:gd name="connsiteY118" fmla="*/ 1941370 h 2323145"/>
              <a:gd name="connsiteX119" fmla="*/ 5704910 w 11269336"/>
              <a:gd name="connsiteY119" fmla="*/ 1943663 h 2323145"/>
              <a:gd name="connsiteX120" fmla="*/ 5696836 w 11269336"/>
              <a:gd name="connsiteY120" fmla="*/ 1945271 h 2323145"/>
              <a:gd name="connsiteX121" fmla="*/ 5696583 w 11269336"/>
              <a:gd name="connsiteY121" fmla="*/ 1945050 h 2323145"/>
              <a:gd name="connsiteX122" fmla="*/ 5689123 w 11269336"/>
              <a:gd name="connsiteY122" fmla="*/ 1947067 h 2323145"/>
              <a:gd name="connsiteX123" fmla="*/ 5653291 w 11269336"/>
              <a:gd name="connsiteY123" fmla="*/ 1960245 h 2323145"/>
              <a:gd name="connsiteX124" fmla="*/ 5599385 w 11269336"/>
              <a:gd name="connsiteY124" fmla="*/ 1945198 h 2323145"/>
              <a:gd name="connsiteX125" fmla="*/ 5578300 w 11269336"/>
              <a:gd name="connsiteY125" fmla="*/ 1944963 h 2323145"/>
              <a:gd name="connsiteX126" fmla="*/ 5566758 w 11269336"/>
              <a:gd name="connsiteY126" fmla="*/ 1943441 h 2323145"/>
              <a:gd name="connsiteX127" fmla="*/ 5565857 w 11269336"/>
              <a:gd name="connsiteY127" fmla="*/ 1942445 h 2323145"/>
              <a:gd name="connsiteX128" fmla="*/ 5531534 w 11269336"/>
              <a:gd name="connsiteY128" fmla="*/ 1955208 h 2323145"/>
              <a:gd name="connsiteX129" fmla="*/ 5526552 w 11269336"/>
              <a:gd name="connsiteY129" fmla="*/ 1954799 h 2323145"/>
              <a:gd name="connsiteX130" fmla="*/ 5504723 w 11269336"/>
              <a:gd name="connsiteY130" fmla="*/ 1965811 h 2323145"/>
              <a:gd name="connsiteX131" fmla="*/ 5493156 w 11269336"/>
              <a:gd name="connsiteY131" fmla="*/ 1970063 h 2323145"/>
              <a:gd name="connsiteX132" fmla="*/ 5490486 w 11269336"/>
              <a:gd name="connsiteY132" fmla="*/ 1974227 h 2323145"/>
              <a:gd name="connsiteX133" fmla="*/ 5473107 w 11269336"/>
              <a:gd name="connsiteY133" fmla="*/ 1979001 h 2323145"/>
              <a:gd name="connsiteX134" fmla="*/ 5470885 w 11269336"/>
              <a:gd name="connsiteY134" fmla="*/ 1978432 h 2323145"/>
              <a:gd name="connsiteX135" fmla="*/ 5457393 w 11269336"/>
              <a:gd name="connsiteY135" fmla="*/ 1986525 h 2323145"/>
              <a:gd name="connsiteX136" fmla="*/ 5447102 w 11269336"/>
              <a:gd name="connsiteY136" fmla="*/ 1998329 h 2323145"/>
              <a:gd name="connsiteX137" fmla="*/ 5159151 w 11269336"/>
              <a:gd name="connsiteY137" fmla="*/ 2029640 h 2323145"/>
              <a:gd name="connsiteX138" fmla="*/ 5041688 w 11269336"/>
              <a:gd name="connsiteY138" fmla="*/ 2022334 h 2323145"/>
              <a:gd name="connsiteX139" fmla="*/ 4860988 w 11269336"/>
              <a:gd name="connsiteY139" fmla="*/ 2135698 h 2323145"/>
              <a:gd name="connsiteX140" fmla="*/ 4807902 w 11269336"/>
              <a:gd name="connsiteY140" fmla="*/ 2138894 h 2323145"/>
              <a:gd name="connsiteX141" fmla="*/ 4765388 w 11269336"/>
              <a:gd name="connsiteY141" fmla="*/ 2162525 h 2323145"/>
              <a:gd name="connsiteX142" fmla="*/ 4745033 w 11269336"/>
              <a:gd name="connsiteY142" fmla="*/ 2158859 h 2323145"/>
              <a:gd name="connsiteX143" fmla="*/ 4741475 w 11269336"/>
              <a:gd name="connsiteY143" fmla="*/ 2157998 h 2323145"/>
              <a:gd name="connsiteX144" fmla="*/ 4728247 w 11269336"/>
              <a:gd name="connsiteY144" fmla="*/ 2159526 h 2323145"/>
              <a:gd name="connsiteX145" fmla="*/ 4723263 w 11269336"/>
              <a:gd name="connsiteY145" fmla="*/ 2153742 h 2323145"/>
              <a:gd name="connsiteX146" fmla="*/ 4702453 w 11269336"/>
              <a:gd name="connsiteY146" fmla="*/ 2151586 h 2323145"/>
              <a:gd name="connsiteX147" fmla="*/ 4678455 w 11269336"/>
              <a:gd name="connsiteY147" fmla="*/ 2156131 h 2323145"/>
              <a:gd name="connsiteX148" fmla="*/ 4593061 w 11269336"/>
              <a:gd name="connsiteY148" fmla="*/ 2171597 h 2323145"/>
              <a:gd name="connsiteX149" fmla="*/ 4579902 w 11269336"/>
              <a:gd name="connsiteY149" fmla="*/ 2177927 h 2323145"/>
              <a:gd name="connsiteX150" fmla="*/ 4533444 w 11269336"/>
              <a:gd name="connsiteY150" fmla="*/ 2181200 h 2323145"/>
              <a:gd name="connsiteX151" fmla="*/ 4492832 w 11269336"/>
              <a:gd name="connsiteY151" fmla="*/ 2188033 h 2323145"/>
              <a:gd name="connsiteX152" fmla="*/ 4467257 w 11269336"/>
              <a:gd name="connsiteY152" fmla="*/ 2196121 h 2323145"/>
              <a:gd name="connsiteX153" fmla="*/ 4459937 w 11269336"/>
              <a:gd name="connsiteY153" fmla="*/ 2195182 h 2323145"/>
              <a:gd name="connsiteX154" fmla="*/ 4433312 w 11269336"/>
              <a:gd name="connsiteY154" fmla="*/ 2199004 h 2323145"/>
              <a:gd name="connsiteX155" fmla="*/ 4420601 w 11269336"/>
              <a:gd name="connsiteY155" fmla="*/ 2205158 h 2323145"/>
              <a:gd name="connsiteX156" fmla="*/ 4405765 w 11269336"/>
              <a:gd name="connsiteY156" fmla="*/ 2199902 h 2323145"/>
              <a:gd name="connsiteX157" fmla="*/ 4401354 w 11269336"/>
              <a:gd name="connsiteY157" fmla="*/ 2194745 h 2323145"/>
              <a:gd name="connsiteX158" fmla="*/ 4383151 w 11269336"/>
              <a:gd name="connsiteY158" fmla="*/ 2201140 h 2323145"/>
              <a:gd name="connsiteX159" fmla="*/ 4366646 w 11269336"/>
              <a:gd name="connsiteY159" fmla="*/ 2198564 h 2323145"/>
              <a:gd name="connsiteX160" fmla="*/ 4354009 w 11269336"/>
              <a:gd name="connsiteY160" fmla="*/ 2204984 h 2323145"/>
              <a:gd name="connsiteX161" fmla="*/ 4348284 w 11269336"/>
              <a:gd name="connsiteY161" fmla="*/ 2205270 h 2323145"/>
              <a:gd name="connsiteX162" fmla="*/ 4333906 w 11269336"/>
              <a:gd name="connsiteY162" fmla="*/ 2205251 h 2323145"/>
              <a:gd name="connsiteX163" fmla="*/ 4308819 w 11269336"/>
              <a:gd name="connsiteY163" fmla="*/ 2203822 h 2323145"/>
              <a:gd name="connsiteX164" fmla="*/ 4301210 w 11269336"/>
              <a:gd name="connsiteY164" fmla="*/ 2204456 h 2323145"/>
              <a:gd name="connsiteX165" fmla="*/ 4283095 w 11269336"/>
              <a:gd name="connsiteY165" fmla="*/ 2198177 h 2323145"/>
              <a:gd name="connsiteX166" fmla="*/ 4250119 w 11269336"/>
              <a:gd name="connsiteY166" fmla="*/ 2196342 h 2323145"/>
              <a:gd name="connsiteX167" fmla="*/ 4189203 w 11269336"/>
              <a:gd name="connsiteY167" fmla="*/ 2178994 h 2323145"/>
              <a:gd name="connsiteX168" fmla="*/ 4154035 w 11269336"/>
              <a:gd name="connsiteY168" fmla="*/ 2171950 h 2323145"/>
              <a:gd name="connsiteX169" fmla="*/ 4129569 w 11269336"/>
              <a:gd name="connsiteY169" fmla="*/ 2163850 h 2323145"/>
              <a:gd name="connsiteX170" fmla="*/ 4061250 w 11269336"/>
              <a:gd name="connsiteY170" fmla="*/ 2159236 h 2323145"/>
              <a:gd name="connsiteX171" fmla="*/ 3945480 w 11269336"/>
              <a:gd name="connsiteY171" fmla="*/ 2158279 h 2323145"/>
              <a:gd name="connsiteX172" fmla="*/ 3921468 w 11269336"/>
              <a:gd name="connsiteY172" fmla="*/ 2156588 h 2323145"/>
              <a:gd name="connsiteX173" fmla="*/ 3903348 w 11269336"/>
              <a:gd name="connsiteY173" fmla="*/ 2149220 h 2323145"/>
              <a:gd name="connsiteX174" fmla="*/ 3901342 w 11269336"/>
              <a:gd name="connsiteY174" fmla="*/ 2142355 h 2323145"/>
              <a:gd name="connsiteX175" fmla="*/ 3888539 w 11269336"/>
              <a:gd name="connsiteY175" fmla="*/ 2140476 h 2323145"/>
              <a:gd name="connsiteX176" fmla="*/ 3885662 w 11269336"/>
              <a:gd name="connsiteY176" fmla="*/ 2138740 h 2323145"/>
              <a:gd name="connsiteX177" fmla="*/ 3868627 w 11269336"/>
              <a:gd name="connsiteY177" fmla="*/ 2130023 h 2323145"/>
              <a:gd name="connsiteX178" fmla="*/ 3819177 w 11269336"/>
              <a:gd name="connsiteY178" fmla="*/ 2142111 h 2323145"/>
              <a:gd name="connsiteX179" fmla="*/ 3769100 w 11269336"/>
              <a:gd name="connsiteY179" fmla="*/ 2131731 h 2323145"/>
              <a:gd name="connsiteX180" fmla="*/ 3562752 w 11269336"/>
              <a:gd name="connsiteY180" fmla="*/ 2131785 h 2323145"/>
              <a:gd name="connsiteX181" fmla="*/ 3541402 w 11269336"/>
              <a:gd name="connsiteY181" fmla="*/ 2106821 h 2323145"/>
              <a:gd name="connsiteX182" fmla="*/ 3365341 w 11269336"/>
              <a:gd name="connsiteY182" fmla="*/ 2077638 h 2323145"/>
              <a:gd name="connsiteX183" fmla="*/ 3170922 w 11269336"/>
              <a:gd name="connsiteY183" fmla="*/ 2115957 h 2323145"/>
              <a:gd name="connsiteX184" fmla="*/ 3156256 w 11269336"/>
              <a:gd name="connsiteY184" fmla="*/ 2124773 h 2323145"/>
              <a:gd name="connsiteX185" fmla="*/ 3140298 w 11269336"/>
              <a:gd name="connsiteY185" fmla="*/ 2129182 h 2323145"/>
              <a:gd name="connsiteX186" fmla="*/ 3138514 w 11269336"/>
              <a:gd name="connsiteY186" fmla="*/ 2128069 h 2323145"/>
              <a:gd name="connsiteX187" fmla="*/ 3120467 w 11269336"/>
              <a:gd name="connsiteY187" fmla="*/ 2128281 h 2323145"/>
              <a:gd name="connsiteX188" fmla="*/ 3116175 w 11269336"/>
              <a:gd name="connsiteY188" fmla="*/ 2131633 h 2323145"/>
              <a:gd name="connsiteX189" fmla="*/ 3103685 w 11269336"/>
              <a:gd name="connsiteY189" fmla="*/ 2132814 h 2323145"/>
              <a:gd name="connsiteX190" fmla="*/ 3078794 w 11269336"/>
              <a:gd name="connsiteY190" fmla="*/ 2137935 h 2323145"/>
              <a:gd name="connsiteX191" fmla="*/ 3074407 w 11269336"/>
              <a:gd name="connsiteY191" fmla="*/ 2136274 h 2323145"/>
              <a:gd name="connsiteX192" fmla="*/ 3037285 w 11269336"/>
              <a:gd name="connsiteY192" fmla="*/ 2139919 h 2323145"/>
              <a:gd name="connsiteX193" fmla="*/ 3036901 w 11269336"/>
              <a:gd name="connsiteY193" fmla="*/ 2138726 h 2323145"/>
              <a:gd name="connsiteX194" fmla="*/ 3026996 w 11269336"/>
              <a:gd name="connsiteY194" fmla="*/ 2134322 h 2323145"/>
              <a:gd name="connsiteX195" fmla="*/ 3007772 w 11269336"/>
              <a:gd name="connsiteY195" fmla="*/ 2128742 h 2323145"/>
              <a:gd name="connsiteX196" fmla="*/ 2965030 w 11269336"/>
              <a:gd name="connsiteY196" fmla="*/ 2100494 h 2323145"/>
              <a:gd name="connsiteX197" fmla="*/ 2926342 w 11269336"/>
              <a:gd name="connsiteY197" fmla="*/ 2104155 h 2323145"/>
              <a:gd name="connsiteX198" fmla="*/ 2918608 w 11269336"/>
              <a:gd name="connsiteY198" fmla="*/ 2104215 h 2323145"/>
              <a:gd name="connsiteX199" fmla="*/ 2918475 w 11269336"/>
              <a:gd name="connsiteY199" fmla="*/ 2103937 h 2323145"/>
              <a:gd name="connsiteX200" fmla="*/ 2910360 w 11269336"/>
              <a:gd name="connsiteY200" fmla="*/ 2103444 h 2323145"/>
              <a:gd name="connsiteX201" fmla="*/ 2904507 w 11269336"/>
              <a:gd name="connsiteY201" fmla="*/ 2104326 h 2323145"/>
              <a:gd name="connsiteX202" fmla="*/ 2889503 w 11269336"/>
              <a:gd name="connsiteY202" fmla="*/ 2104443 h 2323145"/>
              <a:gd name="connsiteX203" fmla="*/ 2884480 w 11269336"/>
              <a:gd name="connsiteY203" fmla="*/ 2102626 h 2323145"/>
              <a:gd name="connsiteX204" fmla="*/ 2882689 w 11269336"/>
              <a:gd name="connsiteY204" fmla="*/ 2099228 h 2323145"/>
              <a:gd name="connsiteX205" fmla="*/ 2881291 w 11269336"/>
              <a:gd name="connsiteY205" fmla="*/ 2099618 h 2323145"/>
              <a:gd name="connsiteX206" fmla="*/ 2853979 w 11269336"/>
              <a:gd name="connsiteY206" fmla="*/ 2090388 h 2323145"/>
              <a:gd name="connsiteX207" fmla="*/ 2791790 w 11269336"/>
              <a:gd name="connsiteY207" fmla="*/ 2080332 h 2323145"/>
              <a:gd name="connsiteX208" fmla="*/ 2755844 w 11269336"/>
              <a:gd name="connsiteY208" fmla="*/ 2078874 h 2323145"/>
              <a:gd name="connsiteX209" fmla="*/ 2657742 w 11269336"/>
              <a:gd name="connsiteY209" fmla="*/ 2070179 h 2323145"/>
              <a:gd name="connsiteX210" fmla="*/ 2559549 w 11269336"/>
              <a:gd name="connsiteY210" fmla="*/ 2057873 h 2323145"/>
              <a:gd name="connsiteX211" fmla="*/ 2512054 w 11269336"/>
              <a:gd name="connsiteY211" fmla="*/ 2031671 h 2323145"/>
              <a:gd name="connsiteX212" fmla="*/ 2506437 w 11269336"/>
              <a:gd name="connsiteY212" fmla="*/ 2030918 h 2323145"/>
              <a:gd name="connsiteX213" fmla="*/ 2491752 w 11269336"/>
              <a:gd name="connsiteY213" fmla="*/ 2033906 h 2323145"/>
              <a:gd name="connsiteX214" fmla="*/ 2486338 w 11269336"/>
              <a:gd name="connsiteY214" fmla="*/ 2035862 h 2323145"/>
              <a:gd name="connsiteX215" fmla="*/ 2478186 w 11269336"/>
              <a:gd name="connsiteY215" fmla="*/ 2036953 h 2323145"/>
              <a:gd name="connsiteX216" fmla="*/ 2477950 w 11269336"/>
              <a:gd name="connsiteY216" fmla="*/ 2036715 h 2323145"/>
              <a:gd name="connsiteX217" fmla="*/ 2470381 w 11269336"/>
              <a:gd name="connsiteY217" fmla="*/ 2038256 h 2323145"/>
              <a:gd name="connsiteX218" fmla="*/ 2433781 w 11269336"/>
              <a:gd name="connsiteY218" fmla="*/ 2049140 h 2323145"/>
              <a:gd name="connsiteX219" fmla="*/ 2381172 w 11269336"/>
              <a:gd name="connsiteY219" fmla="*/ 2030645 h 2323145"/>
              <a:gd name="connsiteX220" fmla="*/ 2360198 w 11269336"/>
              <a:gd name="connsiteY220" fmla="*/ 2029059 h 2323145"/>
              <a:gd name="connsiteX221" fmla="*/ 2348815 w 11269336"/>
              <a:gd name="connsiteY221" fmla="*/ 2026798 h 2323145"/>
              <a:gd name="connsiteX222" fmla="*/ 2347988 w 11269336"/>
              <a:gd name="connsiteY222" fmla="*/ 2025745 h 2323145"/>
              <a:gd name="connsiteX223" fmla="*/ 2312920 w 11269336"/>
              <a:gd name="connsiteY223" fmla="*/ 2036311 h 2323145"/>
              <a:gd name="connsiteX224" fmla="*/ 2307986 w 11269336"/>
              <a:gd name="connsiteY224" fmla="*/ 2035583 h 2323145"/>
              <a:gd name="connsiteX225" fmla="*/ 2285481 w 11269336"/>
              <a:gd name="connsiteY225" fmla="*/ 2045197 h 2323145"/>
              <a:gd name="connsiteX226" fmla="*/ 2273666 w 11269336"/>
              <a:gd name="connsiteY226" fmla="*/ 2048710 h 2323145"/>
              <a:gd name="connsiteX227" fmla="*/ 2270719 w 11269336"/>
              <a:gd name="connsiteY227" fmla="*/ 2052702 h 2323145"/>
              <a:gd name="connsiteX228" fmla="*/ 2253080 w 11269336"/>
              <a:gd name="connsiteY228" fmla="*/ 2056363 h 2323145"/>
              <a:gd name="connsiteX229" fmla="*/ 2250906 w 11269336"/>
              <a:gd name="connsiteY229" fmla="*/ 2055654 h 2323145"/>
              <a:gd name="connsiteX230" fmla="*/ 2236905 w 11269336"/>
              <a:gd name="connsiteY230" fmla="*/ 2062882 h 2323145"/>
              <a:gd name="connsiteX231" fmla="*/ 2225830 w 11269336"/>
              <a:gd name="connsiteY231" fmla="*/ 2074027 h 2323145"/>
              <a:gd name="connsiteX232" fmla="*/ 2073776 w 11269336"/>
              <a:gd name="connsiteY232" fmla="*/ 2089244 h 2323145"/>
              <a:gd name="connsiteX233" fmla="*/ 1948256 w 11269336"/>
              <a:gd name="connsiteY233" fmla="*/ 2146616 h 2323145"/>
              <a:gd name="connsiteX234" fmla="*/ 1865582 w 11269336"/>
              <a:gd name="connsiteY234" fmla="*/ 2153738 h 2323145"/>
              <a:gd name="connsiteX235" fmla="*/ 1835210 w 11269336"/>
              <a:gd name="connsiteY235" fmla="*/ 2134244 h 2323145"/>
              <a:gd name="connsiteX236" fmla="*/ 1632661 w 11269336"/>
              <a:gd name="connsiteY236" fmla="*/ 2173882 h 2323145"/>
              <a:gd name="connsiteX237" fmla="*/ 1579590 w 11269336"/>
              <a:gd name="connsiteY237" fmla="*/ 2173680 h 2323145"/>
              <a:gd name="connsiteX238" fmla="*/ 1535601 w 11269336"/>
              <a:gd name="connsiteY238" fmla="*/ 2194590 h 2323145"/>
              <a:gd name="connsiteX239" fmla="*/ 1515594 w 11269336"/>
              <a:gd name="connsiteY239" fmla="*/ 2189622 h 2323145"/>
              <a:gd name="connsiteX240" fmla="*/ 1512113 w 11269336"/>
              <a:gd name="connsiteY240" fmla="*/ 2188534 h 2323145"/>
              <a:gd name="connsiteX241" fmla="*/ 1498838 w 11269336"/>
              <a:gd name="connsiteY241" fmla="*/ 2189213 h 2323145"/>
              <a:gd name="connsiteX242" fmla="*/ 1494279 w 11269336"/>
              <a:gd name="connsiteY242" fmla="*/ 2183112 h 2323145"/>
              <a:gd name="connsiteX243" fmla="*/ 1473714 w 11269336"/>
              <a:gd name="connsiteY243" fmla="*/ 2179625 h 2323145"/>
              <a:gd name="connsiteX244" fmla="*/ 1449503 w 11269336"/>
              <a:gd name="connsiteY244" fmla="*/ 2182633 h 2323145"/>
              <a:gd name="connsiteX245" fmla="*/ 1266687 w 11269336"/>
              <a:gd name="connsiteY245" fmla="*/ 2212688 h 2323145"/>
              <a:gd name="connsiteX246" fmla="*/ 1239614 w 11269336"/>
              <a:gd name="connsiteY246" fmla="*/ 2209727 h 2323145"/>
              <a:gd name="connsiteX247" fmla="*/ 1202436 w 11269336"/>
              <a:gd name="connsiteY247" fmla="*/ 2209817 h 2323145"/>
              <a:gd name="connsiteX248" fmla="*/ 1136097 w 11269336"/>
              <a:gd name="connsiteY248" fmla="*/ 2205112 h 2323145"/>
              <a:gd name="connsiteX249" fmla="*/ 988232 w 11269336"/>
              <a:gd name="connsiteY249" fmla="*/ 2235635 h 2323145"/>
              <a:gd name="connsiteX250" fmla="*/ 981959 w 11269336"/>
              <a:gd name="connsiteY250" fmla="*/ 2231607 h 2323145"/>
              <a:gd name="connsiteX251" fmla="*/ 938600 w 11269336"/>
              <a:gd name="connsiteY251" fmla="*/ 2238113 h 2323145"/>
              <a:gd name="connsiteX252" fmla="*/ 791788 w 11269336"/>
              <a:gd name="connsiteY252" fmla="*/ 2293224 h 2323145"/>
              <a:gd name="connsiteX253" fmla="*/ 706914 w 11269336"/>
              <a:gd name="connsiteY253" fmla="*/ 2305046 h 2323145"/>
              <a:gd name="connsiteX254" fmla="*/ 675971 w 11269336"/>
              <a:gd name="connsiteY254" fmla="*/ 2304030 h 2323145"/>
              <a:gd name="connsiteX255" fmla="*/ 624180 w 11269336"/>
              <a:gd name="connsiteY255" fmla="*/ 2302650 h 2323145"/>
              <a:gd name="connsiteX256" fmla="*/ 583453 w 11269336"/>
              <a:gd name="connsiteY256" fmla="*/ 2288788 h 2323145"/>
              <a:gd name="connsiteX257" fmla="*/ 540946 w 11269336"/>
              <a:gd name="connsiteY257" fmla="*/ 2292721 h 2323145"/>
              <a:gd name="connsiteX258" fmla="*/ 533680 w 11269336"/>
              <a:gd name="connsiteY258" fmla="*/ 2310233 h 2323145"/>
              <a:gd name="connsiteX259" fmla="*/ 487366 w 11269336"/>
              <a:gd name="connsiteY259" fmla="*/ 2309053 h 2323145"/>
              <a:gd name="connsiteX260" fmla="*/ 416820 w 11269336"/>
              <a:gd name="connsiteY260" fmla="*/ 2305443 h 2323145"/>
              <a:gd name="connsiteX261" fmla="*/ 376805 w 11269336"/>
              <a:gd name="connsiteY261" fmla="*/ 2307647 h 2323145"/>
              <a:gd name="connsiteX262" fmla="*/ 266777 w 11269336"/>
              <a:gd name="connsiteY262" fmla="*/ 2309012 h 2323145"/>
              <a:gd name="connsiteX263" fmla="*/ 156013 w 11269336"/>
              <a:gd name="connsiteY263" fmla="*/ 2306832 h 2323145"/>
              <a:gd name="connsiteX264" fmla="*/ 87258 w 11269336"/>
              <a:gd name="connsiteY264" fmla="*/ 2285511 h 2323145"/>
              <a:gd name="connsiteX265" fmla="*/ 23798 w 11269336"/>
              <a:gd name="connsiteY265" fmla="*/ 2281822 h 2323145"/>
              <a:gd name="connsiteX266" fmla="*/ 0 w 11269336"/>
              <a:gd name="connsiteY266" fmla="*/ 2285369 h 2323145"/>
              <a:gd name="connsiteX267" fmla="*/ 0 w 11269336"/>
              <a:gd name="connsiteY26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795998 w 11269336"/>
              <a:gd name="connsiteY29" fmla="*/ 863337 h 2323145"/>
              <a:gd name="connsiteX30" fmla="*/ 8776970 w 11269336"/>
              <a:gd name="connsiteY30" fmla="*/ 885177 h 2323145"/>
              <a:gd name="connsiteX31" fmla="*/ 8755719 w 11269336"/>
              <a:gd name="connsiteY31" fmla="*/ 889754 h 2323145"/>
              <a:gd name="connsiteX32" fmla="*/ 8743257 w 11269336"/>
              <a:gd name="connsiteY32" fmla="*/ 904723 h 2323145"/>
              <a:gd name="connsiteX33" fmla="*/ 8721366 w 11269336"/>
              <a:gd name="connsiteY33" fmla="*/ 904711 h 2323145"/>
              <a:gd name="connsiteX34" fmla="*/ 8678353 w 11269336"/>
              <a:gd name="connsiteY34" fmla="*/ 926318 h 2323145"/>
              <a:gd name="connsiteX35" fmla="*/ 8636849 w 11269336"/>
              <a:gd name="connsiteY35" fmla="*/ 937900 h 2323145"/>
              <a:gd name="connsiteX36" fmla="*/ 8620213 w 11269336"/>
              <a:gd name="connsiteY36" fmla="*/ 943068 h 2323145"/>
              <a:gd name="connsiteX37" fmla="*/ 8612581 w 11269336"/>
              <a:gd name="connsiteY37" fmla="*/ 952695 h 2323145"/>
              <a:gd name="connsiteX38" fmla="*/ 8589038 w 11269336"/>
              <a:gd name="connsiteY38" fmla="*/ 963892 h 2323145"/>
              <a:gd name="connsiteX39" fmla="*/ 8579950 w 11269336"/>
              <a:gd name="connsiteY39" fmla="*/ 960899 h 2323145"/>
              <a:gd name="connsiteX40" fmla="*/ 8579319 w 11269336"/>
              <a:gd name="connsiteY40" fmla="*/ 965630 h 2323145"/>
              <a:gd name="connsiteX41" fmla="*/ 8547429 w 11269336"/>
              <a:gd name="connsiteY41" fmla="*/ 984506 h 2323145"/>
              <a:gd name="connsiteX42" fmla="*/ 8478704 w 11269336"/>
              <a:gd name="connsiteY42" fmla="*/ 1025490 h 2323145"/>
              <a:gd name="connsiteX43" fmla="*/ 8461421 w 11269336"/>
              <a:gd name="connsiteY43" fmla="*/ 1035512 h 2323145"/>
              <a:gd name="connsiteX44" fmla="*/ 8445003 w 11269336"/>
              <a:gd name="connsiteY44" fmla="*/ 1036851 h 2323145"/>
              <a:gd name="connsiteX45" fmla="*/ 8357350 w 11269336"/>
              <a:gd name="connsiteY45" fmla="*/ 1060213 h 2323145"/>
              <a:gd name="connsiteX46" fmla="*/ 8335565 w 11269336"/>
              <a:gd name="connsiteY46" fmla="*/ 1061151 h 2323145"/>
              <a:gd name="connsiteX47" fmla="*/ 8325267 w 11269336"/>
              <a:gd name="connsiteY47" fmla="*/ 1055919 h 2323145"/>
              <a:gd name="connsiteX48" fmla="*/ 8293586 w 11269336"/>
              <a:gd name="connsiteY48" fmla="*/ 1076144 h 2323145"/>
              <a:gd name="connsiteX49" fmla="*/ 8242405 w 11269336"/>
              <a:gd name="connsiteY49" fmla="*/ 1095960 h 2323145"/>
              <a:gd name="connsiteX50" fmla="*/ 8197391 w 11269336"/>
              <a:gd name="connsiteY50" fmla="*/ 1107746 h 2323145"/>
              <a:gd name="connsiteX51" fmla="*/ 8081474 w 11269336"/>
              <a:gd name="connsiteY51" fmla="*/ 1130125 h 2323145"/>
              <a:gd name="connsiteX52" fmla="*/ 8053585 w 11269336"/>
              <a:gd name="connsiteY52" fmla="*/ 1129169 h 2323145"/>
              <a:gd name="connsiteX53" fmla="*/ 8038422 w 11269336"/>
              <a:gd name="connsiteY53" fmla="*/ 1119092 h 2323145"/>
              <a:gd name="connsiteX54" fmla="*/ 8029450 w 11269336"/>
              <a:gd name="connsiteY54" fmla="*/ 1125592 h 2323145"/>
              <a:gd name="connsiteX55" fmla="*/ 7959552 w 11269336"/>
              <a:gd name="connsiteY55" fmla="*/ 1140188 h 2323145"/>
              <a:gd name="connsiteX56" fmla="*/ 7914188 w 11269336"/>
              <a:gd name="connsiteY56" fmla="*/ 1150862 h 2323145"/>
              <a:gd name="connsiteX57" fmla="*/ 7914918 w 11269336"/>
              <a:gd name="connsiteY57" fmla="*/ 1168758 h 2323145"/>
              <a:gd name="connsiteX58" fmla="*/ 7875510 w 11269336"/>
              <a:gd name="connsiteY58" fmla="*/ 1183153 h 2323145"/>
              <a:gd name="connsiteX59" fmla="*/ 7829932 w 11269336"/>
              <a:gd name="connsiteY59" fmla="*/ 1180782 h 2323145"/>
              <a:gd name="connsiteX60" fmla="*/ 7779182 w 11269336"/>
              <a:gd name="connsiteY60" fmla="*/ 1192665 h 2323145"/>
              <a:gd name="connsiteX61" fmla="*/ 7748774 w 11269336"/>
              <a:gd name="connsiteY61" fmla="*/ 1199586 h 2323145"/>
              <a:gd name="connsiteX62" fmla="*/ 7671846 w 11269336"/>
              <a:gd name="connsiteY62" fmla="*/ 1231966 h 2323145"/>
              <a:gd name="connsiteX63" fmla="*/ 7554146 w 11269336"/>
              <a:gd name="connsiteY63" fmla="*/ 1319748 h 2323145"/>
              <a:gd name="connsiteX64" fmla="*/ 7515052 w 11269336"/>
              <a:gd name="connsiteY64" fmla="*/ 1336718 h 2323145"/>
              <a:gd name="connsiteX65" fmla="*/ 7507193 w 11269336"/>
              <a:gd name="connsiteY65" fmla="*/ 1334617 h 2323145"/>
              <a:gd name="connsiteX66" fmla="*/ 7461694 w 11269336"/>
              <a:gd name="connsiteY66" fmla="*/ 1375866 h 2323145"/>
              <a:gd name="connsiteX67" fmla="*/ 7377571 w 11269336"/>
              <a:gd name="connsiteY67" fmla="*/ 1400128 h 2323145"/>
              <a:gd name="connsiteX68" fmla="*/ 7311261 w 11269336"/>
              <a:gd name="connsiteY68" fmla="*/ 1412652 h 2323145"/>
              <a:gd name="connsiteX69" fmla="*/ 7275307 w 11269336"/>
              <a:gd name="connsiteY69" fmla="*/ 1422171 h 2323145"/>
              <a:gd name="connsiteX70" fmla="*/ 7247783 w 11269336"/>
              <a:gd name="connsiteY70" fmla="*/ 1426330 h 2323145"/>
              <a:gd name="connsiteX71" fmla="*/ 7185047 w 11269336"/>
              <a:gd name="connsiteY71" fmla="*/ 1451812 h 2323145"/>
              <a:gd name="connsiteX72" fmla="*/ 7084117 w 11269336"/>
              <a:gd name="connsiteY72" fmla="*/ 1500281 h 2323145"/>
              <a:gd name="connsiteX73" fmla="*/ 7062011 w 11269336"/>
              <a:gd name="connsiteY73" fmla="*/ 1509183 h 2323145"/>
              <a:gd name="connsiteX74" fmla="*/ 7040555 w 11269336"/>
              <a:gd name="connsiteY74" fmla="*/ 1511207 h 2323145"/>
              <a:gd name="connsiteX75" fmla="*/ 7033438 w 11269336"/>
              <a:gd name="connsiteY75" fmla="*/ 1506772 h 2323145"/>
              <a:gd name="connsiteX76" fmla="*/ 7020886 w 11269336"/>
              <a:gd name="connsiteY76" fmla="*/ 1510764 h 2323145"/>
              <a:gd name="connsiteX77" fmla="*/ 7017033 w 11269336"/>
              <a:gd name="connsiteY77" fmla="*/ 1510650 h 2323145"/>
              <a:gd name="connsiteX78" fmla="*/ 6995460 w 11269336"/>
              <a:gd name="connsiteY78" fmla="*/ 1511173 h 2323145"/>
              <a:gd name="connsiteX79" fmla="*/ 6962144 w 11269336"/>
              <a:gd name="connsiteY79" fmla="*/ 1541508 h 2323145"/>
              <a:gd name="connsiteX80" fmla="*/ 6910674 w 11269336"/>
              <a:gd name="connsiteY80" fmla="*/ 1554793 h 2323145"/>
              <a:gd name="connsiteX81" fmla="*/ 6732152 w 11269336"/>
              <a:gd name="connsiteY81" fmla="*/ 1642538 h 2323145"/>
              <a:gd name="connsiteX82" fmla="*/ 6694106 w 11269336"/>
              <a:gd name="connsiteY82" fmla="*/ 1632377 h 2323145"/>
              <a:gd name="connsiteX83" fmla="*/ 6617223 w 11269336"/>
              <a:gd name="connsiteY83" fmla="*/ 1659889 h 2323145"/>
              <a:gd name="connsiteX84" fmla="*/ 6521138 w 11269336"/>
              <a:gd name="connsiteY84" fmla="*/ 1744340 h 2323145"/>
              <a:gd name="connsiteX85" fmla="*/ 6380677 w 11269336"/>
              <a:gd name="connsiteY85" fmla="*/ 1796883 h 2323145"/>
              <a:gd name="connsiteX86" fmla="*/ 6374897 w 11269336"/>
              <a:gd name="connsiteY86" fmla="*/ 1809910 h 2323145"/>
              <a:gd name="connsiteX87" fmla="*/ 6364545 w 11269336"/>
              <a:gd name="connsiteY87" fmla="*/ 1820090 h 2323145"/>
              <a:gd name="connsiteX88" fmla="*/ 6362126 w 11269336"/>
              <a:gd name="connsiteY88" fmla="*/ 1819991 h 2323145"/>
              <a:gd name="connsiteX89" fmla="*/ 6346673 w 11269336"/>
              <a:gd name="connsiteY89" fmla="*/ 1827824 h 2323145"/>
              <a:gd name="connsiteX90" fmla="*/ 6345588 w 11269336"/>
              <a:gd name="connsiteY90" fmla="*/ 1832232 h 2323145"/>
              <a:gd name="connsiteX91" fmla="*/ 6335708 w 11269336"/>
              <a:gd name="connsiteY91" fmla="*/ 1838451 h 2323145"/>
              <a:gd name="connsiteX92" fmla="*/ 6318182 w 11269336"/>
              <a:gd name="connsiteY92" fmla="*/ 1852975 h 2323145"/>
              <a:gd name="connsiteX93" fmla="*/ 6313084 w 11269336"/>
              <a:gd name="connsiteY93" fmla="*/ 1853561 h 2323145"/>
              <a:gd name="connsiteX94" fmla="*/ 6283816 w 11269336"/>
              <a:gd name="connsiteY94" fmla="*/ 1872148 h 2323145"/>
              <a:gd name="connsiteX95" fmla="*/ 6282550 w 11269336"/>
              <a:gd name="connsiteY95" fmla="*/ 1871392 h 2323145"/>
              <a:gd name="connsiteX96" fmla="*/ 6270527 w 11269336"/>
              <a:gd name="connsiteY96" fmla="*/ 1872208 h 2323145"/>
              <a:gd name="connsiteX97" fmla="*/ 6249518 w 11269336"/>
              <a:gd name="connsiteY97" fmla="*/ 1876079 h 2323145"/>
              <a:gd name="connsiteX98" fmla="*/ 6190386 w 11269336"/>
              <a:gd name="connsiteY98" fmla="*/ 1872478 h 2323145"/>
              <a:gd name="connsiteX99" fmla="*/ 6159777 w 11269336"/>
              <a:gd name="connsiteY99" fmla="*/ 1891745 h 2323145"/>
              <a:gd name="connsiteX100" fmla="*/ 6153131 w 11269336"/>
              <a:gd name="connsiteY100" fmla="*/ 1895079 h 2323145"/>
              <a:gd name="connsiteX101" fmla="*/ 6152798 w 11269336"/>
              <a:gd name="connsiteY101" fmla="*/ 1894920 h 2323145"/>
              <a:gd name="connsiteX102" fmla="*/ 6145388 w 11269336"/>
              <a:gd name="connsiteY102" fmla="*/ 1897990 h 2323145"/>
              <a:gd name="connsiteX103" fmla="*/ 6141014 w 11269336"/>
              <a:gd name="connsiteY103" fmla="*/ 1901155 h 2323145"/>
              <a:gd name="connsiteX104" fmla="*/ 6128122 w 11269336"/>
              <a:gd name="connsiteY104" fmla="*/ 1907623 h 2323145"/>
              <a:gd name="connsiteX105" fmla="*/ 6122351 w 11269336"/>
              <a:gd name="connsiteY105" fmla="*/ 1908359 h 2323145"/>
              <a:gd name="connsiteX106" fmla="*/ 6064750 w 11269336"/>
              <a:gd name="connsiteY106" fmla="*/ 1896394 h 2323145"/>
              <a:gd name="connsiteX107" fmla="*/ 5964230 w 11269336"/>
              <a:gd name="connsiteY107" fmla="*/ 1910038 h 2323145"/>
              <a:gd name="connsiteX108" fmla="*/ 5865399 w 11269336"/>
              <a:gd name="connsiteY108" fmla="*/ 1926966 h 2323145"/>
              <a:gd name="connsiteX109" fmla="*/ 5829951 w 11269336"/>
              <a:gd name="connsiteY109" fmla="*/ 1934755 h 2323145"/>
              <a:gd name="connsiteX110" fmla="*/ 5765285 w 11269336"/>
              <a:gd name="connsiteY110" fmla="*/ 1941322 h 2323145"/>
              <a:gd name="connsiteX111" fmla="*/ 5734750 w 11269336"/>
              <a:gd name="connsiteY111" fmla="*/ 1939793 h 2323145"/>
              <a:gd name="connsiteX112" fmla="*/ 5733569 w 11269336"/>
              <a:gd name="connsiteY112" fmla="*/ 1940505 h 2323145"/>
              <a:gd name="connsiteX113" fmla="*/ 5730329 w 11269336"/>
              <a:gd name="connsiteY113" fmla="*/ 1937845 h 2323145"/>
              <a:gd name="connsiteX114" fmla="*/ 5724661 w 11269336"/>
              <a:gd name="connsiteY114" fmla="*/ 1937455 h 2323145"/>
              <a:gd name="connsiteX115" fmla="*/ 5710186 w 11269336"/>
              <a:gd name="connsiteY115" fmla="*/ 1941370 h 2323145"/>
              <a:gd name="connsiteX116" fmla="*/ 5704910 w 11269336"/>
              <a:gd name="connsiteY116" fmla="*/ 1943663 h 2323145"/>
              <a:gd name="connsiteX117" fmla="*/ 5696836 w 11269336"/>
              <a:gd name="connsiteY117" fmla="*/ 1945271 h 2323145"/>
              <a:gd name="connsiteX118" fmla="*/ 5696583 w 11269336"/>
              <a:gd name="connsiteY118" fmla="*/ 1945050 h 2323145"/>
              <a:gd name="connsiteX119" fmla="*/ 5689123 w 11269336"/>
              <a:gd name="connsiteY119" fmla="*/ 1947067 h 2323145"/>
              <a:gd name="connsiteX120" fmla="*/ 5653291 w 11269336"/>
              <a:gd name="connsiteY120" fmla="*/ 1960245 h 2323145"/>
              <a:gd name="connsiteX121" fmla="*/ 5599385 w 11269336"/>
              <a:gd name="connsiteY121" fmla="*/ 1945198 h 2323145"/>
              <a:gd name="connsiteX122" fmla="*/ 5578300 w 11269336"/>
              <a:gd name="connsiteY122" fmla="*/ 1944963 h 2323145"/>
              <a:gd name="connsiteX123" fmla="*/ 5566758 w 11269336"/>
              <a:gd name="connsiteY123" fmla="*/ 1943441 h 2323145"/>
              <a:gd name="connsiteX124" fmla="*/ 5565857 w 11269336"/>
              <a:gd name="connsiteY124" fmla="*/ 1942445 h 2323145"/>
              <a:gd name="connsiteX125" fmla="*/ 5531534 w 11269336"/>
              <a:gd name="connsiteY125" fmla="*/ 1955208 h 2323145"/>
              <a:gd name="connsiteX126" fmla="*/ 5526552 w 11269336"/>
              <a:gd name="connsiteY126" fmla="*/ 1954799 h 2323145"/>
              <a:gd name="connsiteX127" fmla="*/ 5504723 w 11269336"/>
              <a:gd name="connsiteY127" fmla="*/ 1965811 h 2323145"/>
              <a:gd name="connsiteX128" fmla="*/ 5493156 w 11269336"/>
              <a:gd name="connsiteY128" fmla="*/ 1970063 h 2323145"/>
              <a:gd name="connsiteX129" fmla="*/ 5490486 w 11269336"/>
              <a:gd name="connsiteY129" fmla="*/ 1974227 h 2323145"/>
              <a:gd name="connsiteX130" fmla="*/ 5473107 w 11269336"/>
              <a:gd name="connsiteY130" fmla="*/ 1979001 h 2323145"/>
              <a:gd name="connsiteX131" fmla="*/ 5470885 w 11269336"/>
              <a:gd name="connsiteY131" fmla="*/ 1978432 h 2323145"/>
              <a:gd name="connsiteX132" fmla="*/ 5457393 w 11269336"/>
              <a:gd name="connsiteY132" fmla="*/ 1986525 h 2323145"/>
              <a:gd name="connsiteX133" fmla="*/ 5447102 w 11269336"/>
              <a:gd name="connsiteY133" fmla="*/ 1998329 h 2323145"/>
              <a:gd name="connsiteX134" fmla="*/ 5159151 w 11269336"/>
              <a:gd name="connsiteY134" fmla="*/ 2029640 h 2323145"/>
              <a:gd name="connsiteX135" fmla="*/ 5041688 w 11269336"/>
              <a:gd name="connsiteY135" fmla="*/ 2022334 h 2323145"/>
              <a:gd name="connsiteX136" fmla="*/ 4860988 w 11269336"/>
              <a:gd name="connsiteY136" fmla="*/ 2135698 h 2323145"/>
              <a:gd name="connsiteX137" fmla="*/ 4807902 w 11269336"/>
              <a:gd name="connsiteY137" fmla="*/ 2138894 h 2323145"/>
              <a:gd name="connsiteX138" fmla="*/ 4765388 w 11269336"/>
              <a:gd name="connsiteY138" fmla="*/ 2162525 h 2323145"/>
              <a:gd name="connsiteX139" fmla="*/ 4745033 w 11269336"/>
              <a:gd name="connsiteY139" fmla="*/ 2158859 h 2323145"/>
              <a:gd name="connsiteX140" fmla="*/ 4741475 w 11269336"/>
              <a:gd name="connsiteY140" fmla="*/ 2157998 h 2323145"/>
              <a:gd name="connsiteX141" fmla="*/ 4728247 w 11269336"/>
              <a:gd name="connsiteY141" fmla="*/ 2159526 h 2323145"/>
              <a:gd name="connsiteX142" fmla="*/ 4723263 w 11269336"/>
              <a:gd name="connsiteY142" fmla="*/ 2153742 h 2323145"/>
              <a:gd name="connsiteX143" fmla="*/ 4702453 w 11269336"/>
              <a:gd name="connsiteY143" fmla="*/ 2151586 h 2323145"/>
              <a:gd name="connsiteX144" fmla="*/ 4678455 w 11269336"/>
              <a:gd name="connsiteY144" fmla="*/ 2156131 h 2323145"/>
              <a:gd name="connsiteX145" fmla="*/ 4593061 w 11269336"/>
              <a:gd name="connsiteY145" fmla="*/ 2171597 h 2323145"/>
              <a:gd name="connsiteX146" fmla="*/ 4579902 w 11269336"/>
              <a:gd name="connsiteY146" fmla="*/ 2177927 h 2323145"/>
              <a:gd name="connsiteX147" fmla="*/ 4533444 w 11269336"/>
              <a:gd name="connsiteY147" fmla="*/ 2181200 h 2323145"/>
              <a:gd name="connsiteX148" fmla="*/ 4492832 w 11269336"/>
              <a:gd name="connsiteY148" fmla="*/ 2188033 h 2323145"/>
              <a:gd name="connsiteX149" fmla="*/ 4467257 w 11269336"/>
              <a:gd name="connsiteY149" fmla="*/ 2196121 h 2323145"/>
              <a:gd name="connsiteX150" fmla="*/ 4459937 w 11269336"/>
              <a:gd name="connsiteY150" fmla="*/ 2195182 h 2323145"/>
              <a:gd name="connsiteX151" fmla="*/ 4433312 w 11269336"/>
              <a:gd name="connsiteY151" fmla="*/ 2199004 h 2323145"/>
              <a:gd name="connsiteX152" fmla="*/ 4420601 w 11269336"/>
              <a:gd name="connsiteY152" fmla="*/ 2205158 h 2323145"/>
              <a:gd name="connsiteX153" fmla="*/ 4405765 w 11269336"/>
              <a:gd name="connsiteY153" fmla="*/ 2199902 h 2323145"/>
              <a:gd name="connsiteX154" fmla="*/ 4401354 w 11269336"/>
              <a:gd name="connsiteY154" fmla="*/ 2194745 h 2323145"/>
              <a:gd name="connsiteX155" fmla="*/ 4383151 w 11269336"/>
              <a:gd name="connsiteY155" fmla="*/ 2201140 h 2323145"/>
              <a:gd name="connsiteX156" fmla="*/ 4366646 w 11269336"/>
              <a:gd name="connsiteY156" fmla="*/ 2198564 h 2323145"/>
              <a:gd name="connsiteX157" fmla="*/ 4354009 w 11269336"/>
              <a:gd name="connsiteY157" fmla="*/ 2204984 h 2323145"/>
              <a:gd name="connsiteX158" fmla="*/ 4348284 w 11269336"/>
              <a:gd name="connsiteY158" fmla="*/ 2205270 h 2323145"/>
              <a:gd name="connsiteX159" fmla="*/ 4333906 w 11269336"/>
              <a:gd name="connsiteY159" fmla="*/ 2205251 h 2323145"/>
              <a:gd name="connsiteX160" fmla="*/ 4308819 w 11269336"/>
              <a:gd name="connsiteY160" fmla="*/ 2203822 h 2323145"/>
              <a:gd name="connsiteX161" fmla="*/ 4301210 w 11269336"/>
              <a:gd name="connsiteY161" fmla="*/ 2204456 h 2323145"/>
              <a:gd name="connsiteX162" fmla="*/ 4283095 w 11269336"/>
              <a:gd name="connsiteY162" fmla="*/ 2198177 h 2323145"/>
              <a:gd name="connsiteX163" fmla="*/ 4250119 w 11269336"/>
              <a:gd name="connsiteY163" fmla="*/ 2196342 h 2323145"/>
              <a:gd name="connsiteX164" fmla="*/ 4189203 w 11269336"/>
              <a:gd name="connsiteY164" fmla="*/ 2178994 h 2323145"/>
              <a:gd name="connsiteX165" fmla="*/ 4154035 w 11269336"/>
              <a:gd name="connsiteY165" fmla="*/ 2171950 h 2323145"/>
              <a:gd name="connsiteX166" fmla="*/ 4129569 w 11269336"/>
              <a:gd name="connsiteY166" fmla="*/ 2163850 h 2323145"/>
              <a:gd name="connsiteX167" fmla="*/ 4061250 w 11269336"/>
              <a:gd name="connsiteY167" fmla="*/ 2159236 h 2323145"/>
              <a:gd name="connsiteX168" fmla="*/ 3945480 w 11269336"/>
              <a:gd name="connsiteY168" fmla="*/ 2158279 h 2323145"/>
              <a:gd name="connsiteX169" fmla="*/ 3921468 w 11269336"/>
              <a:gd name="connsiteY169" fmla="*/ 2156588 h 2323145"/>
              <a:gd name="connsiteX170" fmla="*/ 3903348 w 11269336"/>
              <a:gd name="connsiteY170" fmla="*/ 2149220 h 2323145"/>
              <a:gd name="connsiteX171" fmla="*/ 3901342 w 11269336"/>
              <a:gd name="connsiteY171" fmla="*/ 2142355 h 2323145"/>
              <a:gd name="connsiteX172" fmla="*/ 3888539 w 11269336"/>
              <a:gd name="connsiteY172" fmla="*/ 2140476 h 2323145"/>
              <a:gd name="connsiteX173" fmla="*/ 3885662 w 11269336"/>
              <a:gd name="connsiteY173" fmla="*/ 2138740 h 2323145"/>
              <a:gd name="connsiteX174" fmla="*/ 3868627 w 11269336"/>
              <a:gd name="connsiteY174" fmla="*/ 2130023 h 2323145"/>
              <a:gd name="connsiteX175" fmla="*/ 3819177 w 11269336"/>
              <a:gd name="connsiteY175" fmla="*/ 2142111 h 2323145"/>
              <a:gd name="connsiteX176" fmla="*/ 3769100 w 11269336"/>
              <a:gd name="connsiteY176" fmla="*/ 2131731 h 2323145"/>
              <a:gd name="connsiteX177" fmla="*/ 3562752 w 11269336"/>
              <a:gd name="connsiteY177" fmla="*/ 2131785 h 2323145"/>
              <a:gd name="connsiteX178" fmla="*/ 3541402 w 11269336"/>
              <a:gd name="connsiteY178" fmla="*/ 2106821 h 2323145"/>
              <a:gd name="connsiteX179" fmla="*/ 3365341 w 11269336"/>
              <a:gd name="connsiteY179" fmla="*/ 2077638 h 2323145"/>
              <a:gd name="connsiteX180" fmla="*/ 3170922 w 11269336"/>
              <a:gd name="connsiteY180" fmla="*/ 2115957 h 2323145"/>
              <a:gd name="connsiteX181" fmla="*/ 3156256 w 11269336"/>
              <a:gd name="connsiteY181" fmla="*/ 2124773 h 2323145"/>
              <a:gd name="connsiteX182" fmla="*/ 3140298 w 11269336"/>
              <a:gd name="connsiteY182" fmla="*/ 2129182 h 2323145"/>
              <a:gd name="connsiteX183" fmla="*/ 3138514 w 11269336"/>
              <a:gd name="connsiteY183" fmla="*/ 2128069 h 2323145"/>
              <a:gd name="connsiteX184" fmla="*/ 3120467 w 11269336"/>
              <a:gd name="connsiteY184" fmla="*/ 2128281 h 2323145"/>
              <a:gd name="connsiteX185" fmla="*/ 3116175 w 11269336"/>
              <a:gd name="connsiteY185" fmla="*/ 2131633 h 2323145"/>
              <a:gd name="connsiteX186" fmla="*/ 3103685 w 11269336"/>
              <a:gd name="connsiteY186" fmla="*/ 2132814 h 2323145"/>
              <a:gd name="connsiteX187" fmla="*/ 3078794 w 11269336"/>
              <a:gd name="connsiteY187" fmla="*/ 2137935 h 2323145"/>
              <a:gd name="connsiteX188" fmla="*/ 3074407 w 11269336"/>
              <a:gd name="connsiteY188" fmla="*/ 2136274 h 2323145"/>
              <a:gd name="connsiteX189" fmla="*/ 3037285 w 11269336"/>
              <a:gd name="connsiteY189" fmla="*/ 2139919 h 2323145"/>
              <a:gd name="connsiteX190" fmla="*/ 3036901 w 11269336"/>
              <a:gd name="connsiteY190" fmla="*/ 2138726 h 2323145"/>
              <a:gd name="connsiteX191" fmla="*/ 3026996 w 11269336"/>
              <a:gd name="connsiteY191" fmla="*/ 2134322 h 2323145"/>
              <a:gd name="connsiteX192" fmla="*/ 3007772 w 11269336"/>
              <a:gd name="connsiteY192" fmla="*/ 2128742 h 2323145"/>
              <a:gd name="connsiteX193" fmla="*/ 2965030 w 11269336"/>
              <a:gd name="connsiteY193" fmla="*/ 2100494 h 2323145"/>
              <a:gd name="connsiteX194" fmla="*/ 2926342 w 11269336"/>
              <a:gd name="connsiteY194" fmla="*/ 2104155 h 2323145"/>
              <a:gd name="connsiteX195" fmla="*/ 2918608 w 11269336"/>
              <a:gd name="connsiteY195" fmla="*/ 2104215 h 2323145"/>
              <a:gd name="connsiteX196" fmla="*/ 2918475 w 11269336"/>
              <a:gd name="connsiteY196" fmla="*/ 2103937 h 2323145"/>
              <a:gd name="connsiteX197" fmla="*/ 2910360 w 11269336"/>
              <a:gd name="connsiteY197" fmla="*/ 2103444 h 2323145"/>
              <a:gd name="connsiteX198" fmla="*/ 2904507 w 11269336"/>
              <a:gd name="connsiteY198" fmla="*/ 2104326 h 2323145"/>
              <a:gd name="connsiteX199" fmla="*/ 2889503 w 11269336"/>
              <a:gd name="connsiteY199" fmla="*/ 2104443 h 2323145"/>
              <a:gd name="connsiteX200" fmla="*/ 2884480 w 11269336"/>
              <a:gd name="connsiteY200" fmla="*/ 2102626 h 2323145"/>
              <a:gd name="connsiteX201" fmla="*/ 2882689 w 11269336"/>
              <a:gd name="connsiteY201" fmla="*/ 2099228 h 2323145"/>
              <a:gd name="connsiteX202" fmla="*/ 2881291 w 11269336"/>
              <a:gd name="connsiteY202" fmla="*/ 2099618 h 2323145"/>
              <a:gd name="connsiteX203" fmla="*/ 2853979 w 11269336"/>
              <a:gd name="connsiteY203" fmla="*/ 2090388 h 2323145"/>
              <a:gd name="connsiteX204" fmla="*/ 2791790 w 11269336"/>
              <a:gd name="connsiteY204" fmla="*/ 2080332 h 2323145"/>
              <a:gd name="connsiteX205" fmla="*/ 2755844 w 11269336"/>
              <a:gd name="connsiteY205" fmla="*/ 2078874 h 2323145"/>
              <a:gd name="connsiteX206" fmla="*/ 2657742 w 11269336"/>
              <a:gd name="connsiteY206" fmla="*/ 2070179 h 2323145"/>
              <a:gd name="connsiteX207" fmla="*/ 2559549 w 11269336"/>
              <a:gd name="connsiteY207" fmla="*/ 2057873 h 2323145"/>
              <a:gd name="connsiteX208" fmla="*/ 2512054 w 11269336"/>
              <a:gd name="connsiteY208" fmla="*/ 2031671 h 2323145"/>
              <a:gd name="connsiteX209" fmla="*/ 2506437 w 11269336"/>
              <a:gd name="connsiteY209" fmla="*/ 2030918 h 2323145"/>
              <a:gd name="connsiteX210" fmla="*/ 2491752 w 11269336"/>
              <a:gd name="connsiteY210" fmla="*/ 2033906 h 2323145"/>
              <a:gd name="connsiteX211" fmla="*/ 2486338 w 11269336"/>
              <a:gd name="connsiteY211" fmla="*/ 2035862 h 2323145"/>
              <a:gd name="connsiteX212" fmla="*/ 2478186 w 11269336"/>
              <a:gd name="connsiteY212" fmla="*/ 2036953 h 2323145"/>
              <a:gd name="connsiteX213" fmla="*/ 2477950 w 11269336"/>
              <a:gd name="connsiteY213" fmla="*/ 2036715 h 2323145"/>
              <a:gd name="connsiteX214" fmla="*/ 2470381 w 11269336"/>
              <a:gd name="connsiteY214" fmla="*/ 2038256 h 2323145"/>
              <a:gd name="connsiteX215" fmla="*/ 2433781 w 11269336"/>
              <a:gd name="connsiteY215" fmla="*/ 2049140 h 2323145"/>
              <a:gd name="connsiteX216" fmla="*/ 2381172 w 11269336"/>
              <a:gd name="connsiteY216" fmla="*/ 2030645 h 2323145"/>
              <a:gd name="connsiteX217" fmla="*/ 2360198 w 11269336"/>
              <a:gd name="connsiteY217" fmla="*/ 2029059 h 2323145"/>
              <a:gd name="connsiteX218" fmla="*/ 2348815 w 11269336"/>
              <a:gd name="connsiteY218" fmla="*/ 2026798 h 2323145"/>
              <a:gd name="connsiteX219" fmla="*/ 2347988 w 11269336"/>
              <a:gd name="connsiteY219" fmla="*/ 2025745 h 2323145"/>
              <a:gd name="connsiteX220" fmla="*/ 2312920 w 11269336"/>
              <a:gd name="connsiteY220" fmla="*/ 2036311 h 2323145"/>
              <a:gd name="connsiteX221" fmla="*/ 2307986 w 11269336"/>
              <a:gd name="connsiteY221" fmla="*/ 2035583 h 2323145"/>
              <a:gd name="connsiteX222" fmla="*/ 2285481 w 11269336"/>
              <a:gd name="connsiteY222" fmla="*/ 2045197 h 2323145"/>
              <a:gd name="connsiteX223" fmla="*/ 2273666 w 11269336"/>
              <a:gd name="connsiteY223" fmla="*/ 2048710 h 2323145"/>
              <a:gd name="connsiteX224" fmla="*/ 2270719 w 11269336"/>
              <a:gd name="connsiteY224" fmla="*/ 2052702 h 2323145"/>
              <a:gd name="connsiteX225" fmla="*/ 2253080 w 11269336"/>
              <a:gd name="connsiteY225" fmla="*/ 2056363 h 2323145"/>
              <a:gd name="connsiteX226" fmla="*/ 2250906 w 11269336"/>
              <a:gd name="connsiteY226" fmla="*/ 2055654 h 2323145"/>
              <a:gd name="connsiteX227" fmla="*/ 2236905 w 11269336"/>
              <a:gd name="connsiteY227" fmla="*/ 2062882 h 2323145"/>
              <a:gd name="connsiteX228" fmla="*/ 2225830 w 11269336"/>
              <a:gd name="connsiteY228" fmla="*/ 2074027 h 2323145"/>
              <a:gd name="connsiteX229" fmla="*/ 2073776 w 11269336"/>
              <a:gd name="connsiteY229" fmla="*/ 2089244 h 2323145"/>
              <a:gd name="connsiteX230" fmla="*/ 1948256 w 11269336"/>
              <a:gd name="connsiteY230" fmla="*/ 2146616 h 2323145"/>
              <a:gd name="connsiteX231" fmla="*/ 1865582 w 11269336"/>
              <a:gd name="connsiteY231" fmla="*/ 2153738 h 2323145"/>
              <a:gd name="connsiteX232" fmla="*/ 1835210 w 11269336"/>
              <a:gd name="connsiteY232" fmla="*/ 2134244 h 2323145"/>
              <a:gd name="connsiteX233" fmla="*/ 1632661 w 11269336"/>
              <a:gd name="connsiteY233" fmla="*/ 2173882 h 2323145"/>
              <a:gd name="connsiteX234" fmla="*/ 1579590 w 11269336"/>
              <a:gd name="connsiteY234" fmla="*/ 2173680 h 2323145"/>
              <a:gd name="connsiteX235" fmla="*/ 1535601 w 11269336"/>
              <a:gd name="connsiteY235" fmla="*/ 2194590 h 2323145"/>
              <a:gd name="connsiteX236" fmla="*/ 1515594 w 11269336"/>
              <a:gd name="connsiteY236" fmla="*/ 2189622 h 2323145"/>
              <a:gd name="connsiteX237" fmla="*/ 1512113 w 11269336"/>
              <a:gd name="connsiteY237" fmla="*/ 2188534 h 2323145"/>
              <a:gd name="connsiteX238" fmla="*/ 1498838 w 11269336"/>
              <a:gd name="connsiteY238" fmla="*/ 2189213 h 2323145"/>
              <a:gd name="connsiteX239" fmla="*/ 1494279 w 11269336"/>
              <a:gd name="connsiteY239" fmla="*/ 2183112 h 2323145"/>
              <a:gd name="connsiteX240" fmla="*/ 1473714 w 11269336"/>
              <a:gd name="connsiteY240" fmla="*/ 2179625 h 2323145"/>
              <a:gd name="connsiteX241" fmla="*/ 1449503 w 11269336"/>
              <a:gd name="connsiteY241" fmla="*/ 2182633 h 2323145"/>
              <a:gd name="connsiteX242" fmla="*/ 1266687 w 11269336"/>
              <a:gd name="connsiteY242" fmla="*/ 2212688 h 2323145"/>
              <a:gd name="connsiteX243" fmla="*/ 1239614 w 11269336"/>
              <a:gd name="connsiteY243" fmla="*/ 2209727 h 2323145"/>
              <a:gd name="connsiteX244" fmla="*/ 1202436 w 11269336"/>
              <a:gd name="connsiteY244" fmla="*/ 2209817 h 2323145"/>
              <a:gd name="connsiteX245" fmla="*/ 1136097 w 11269336"/>
              <a:gd name="connsiteY245" fmla="*/ 2205112 h 2323145"/>
              <a:gd name="connsiteX246" fmla="*/ 988232 w 11269336"/>
              <a:gd name="connsiteY246" fmla="*/ 2235635 h 2323145"/>
              <a:gd name="connsiteX247" fmla="*/ 981959 w 11269336"/>
              <a:gd name="connsiteY247" fmla="*/ 2231607 h 2323145"/>
              <a:gd name="connsiteX248" fmla="*/ 938600 w 11269336"/>
              <a:gd name="connsiteY248" fmla="*/ 2238113 h 2323145"/>
              <a:gd name="connsiteX249" fmla="*/ 791788 w 11269336"/>
              <a:gd name="connsiteY249" fmla="*/ 2293224 h 2323145"/>
              <a:gd name="connsiteX250" fmla="*/ 706914 w 11269336"/>
              <a:gd name="connsiteY250" fmla="*/ 2305046 h 2323145"/>
              <a:gd name="connsiteX251" fmla="*/ 675971 w 11269336"/>
              <a:gd name="connsiteY251" fmla="*/ 2304030 h 2323145"/>
              <a:gd name="connsiteX252" fmla="*/ 624180 w 11269336"/>
              <a:gd name="connsiteY252" fmla="*/ 2302650 h 2323145"/>
              <a:gd name="connsiteX253" fmla="*/ 583453 w 11269336"/>
              <a:gd name="connsiteY253" fmla="*/ 2288788 h 2323145"/>
              <a:gd name="connsiteX254" fmla="*/ 540946 w 11269336"/>
              <a:gd name="connsiteY254" fmla="*/ 2292721 h 2323145"/>
              <a:gd name="connsiteX255" fmla="*/ 533680 w 11269336"/>
              <a:gd name="connsiteY255" fmla="*/ 2310233 h 2323145"/>
              <a:gd name="connsiteX256" fmla="*/ 487366 w 11269336"/>
              <a:gd name="connsiteY256" fmla="*/ 2309053 h 2323145"/>
              <a:gd name="connsiteX257" fmla="*/ 416820 w 11269336"/>
              <a:gd name="connsiteY257" fmla="*/ 2305443 h 2323145"/>
              <a:gd name="connsiteX258" fmla="*/ 376805 w 11269336"/>
              <a:gd name="connsiteY258" fmla="*/ 2307647 h 2323145"/>
              <a:gd name="connsiteX259" fmla="*/ 266777 w 11269336"/>
              <a:gd name="connsiteY259" fmla="*/ 2309012 h 2323145"/>
              <a:gd name="connsiteX260" fmla="*/ 156013 w 11269336"/>
              <a:gd name="connsiteY260" fmla="*/ 2306832 h 2323145"/>
              <a:gd name="connsiteX261" fmla="*/ 87258 w 11269336"/>
              <a:gd name="connsiteY261" fmla="*/ 2285511 h 2323145"/>
              <a:gd name="connsiteX262" fmla="*/ 23798 w 11269336"/>
              <a:gd name="connsiteY262" fmla="*/ 2281822 h 2323145"/>
              <a:gd name="connsiteX263" fmla="*/ 0 w 11269336"/>
              <a:gd name="connsiteY263" fmla="*/ 2285369 h 2323145"/>
              <a:gd name="connsiteX264" fmla="*/ 0 w 11269336"/>
              <a:gd name="connsiteY26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9062863 w 11269336"/>
              <a:gd name="connsiteY22" fmla="*/ 754656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33444 w 11269336"/>
              <a:gd name="connsiteY144" fmla="*/ 2181200 h 2323145"/>
              <a:gd name="connsiteX145" fmla="*/ 4492832 w 11269336"/>
              <a:gd name="connsiteY145" fmla="*/ 2188033 h 2323145"/>
              <a:gd name="connsiteX146" fmla="*/ 4467257 w 11269336"/>
              <a:gd name="connsiteY146" fmla="*/ 2196121 h 2323145"/>
              <a:gd name="connsiteX147" fmla="*/ 4459937 w 11269336"/>
              <a:gd name="connsiteY147" fmla="*/ 2195182 h 2323145"/>
              <a:gd name="connsiteX148" fmla="*/ 4433312 w 11269336"/>
              <a:gd name="connsiteY148" fmla="*/ 2199004 h 2323145"/>
              <a:gd name="connsiteX149" fmla="*/ 4420601 w 11269336"/>
              <a:gd name="connsiteY149" fmla="*/ 2205158 h 2323145"/>
              <a:gd name="connsiteX150" fmla="*/ 4405765 w 11269336"/>
              <a:gd name="connsiteY150" fmla="*/ 2199902 h 2323145"/>
              <a:gd name="connsiteX151" fmla="*/ 4401354 w 11269336"/>
              <a:gd name="connsiteY151" fmla="*/ 2194745 h 2323145"/>
              <a:gd name="connsiteX152" fmla="*/ 4383151 w 11269336"/>
              <a:gd name="connsiteY152" fmla="*/ 2201140 h 2323145"/>
              <a:gd name="connsiteX153" fmla="*/ 4366646 w 11269336"/>
              <a:gd name="connsiteY153" fmla="*/ 2198564 h 2323145"/>
              <a:gd name="connsiteX154" fmla="*/ 4354009 w 11269336"/>
              <a:gd name="connsiteY154" fmla="*/ 2204984 h 2323145"/>
              <a:gd name="connsiteX155" fmla="*/ 4348284 w 11269336"/>
              <a:gd name="connsiteY155" fmla="*/ 2205270 h 2323145"/>
              <a:gd name="connsiteX156" fmla="*/ 4333906 w 11269336"/>
              <a:gd name="connsiteY156" fmla="*/ 2205251 h 2323145"/>
              <a:gd name="connsiteX157" fmla="*/ 4308819 w 11269336"/>
              <a:gd name="connsiteY157" fmla="*/ 2203822 h 2323145"/>
              <a:gd name="connsiteX158" fmla="*/ 4301210 w 11269336"/>
              <a:gd name="connsiteY158" fmla="*/ 2204456 h 2323145"/>
              <a:gd name="connsiteX159" fmla="*/ 4283095 w 11269336"/>
              <a:gd name="connsiteY159" fmla="*/ 2198177 h 2323145"/>
              <a:gd name="connsiteX160" fmla="*/ 4250119 w 11269336"/>
              <a:gd name="connsiteY160" fmla="*/ 2196342 h 2323145"/>
              <a:gd name="connsiteX161" fmla="*/ 4189203 w 11269336"/>
              <a:gd name="connsiteY161" fmla="*/ 2178994 h 2323145"/>
              <a:gd name="connsiteX162" fmla="*/ 4154035 w 11269336"/>
              <a:gd name="connsiteY162" fmla="*/ 2171950 h 2323145"/>
              <a:gd name="connsiteX163" fmla="*/ 4129569 w 11269336"/>
              <a:gd name="connsiteY163" fmla="*/ 2163850 h 2323145"/>
              <a:gd name="connsiteX164" fmla="*/ 4061250 w 11269336"/>
              <a:gd name="connsiteY164" fmla="*/ 2159236 h 2323145"/>
              <a:gd name="connsiteX165" fmla="*/ 3945480 w 11269336"/>
              <a:gd name="connsiteY165" fmla="*/ 2158279 h 2323145"/>
              <a:gd name="connsiteX166" fmla="*/ 3921468 w 11269336"/>
              <a:gd name="connsiteY166" fmla="*/ 2156588 h 2323145"/>
              <a:gd name="connsiteX167" fmla="*/ 3903348 w 11269336"/>
              <a:gd name="connsiteY167" fmla="*/ 2149220 h 2323145"/>
              <a:gd name="connsiteX168" fmla="*/ 3901342 w 11269336"/>
              <a:gd name="connsiteY168" fmla="*/ 2142355 h 2323145"/>
              <a:gd name="connsiteX169" fmla="*/ 3888539 w 11269336"/>
              <a:gd name="connsiteY169" fmla="*/ 2140476 h 2323145"/>
              <a:gd name="connsiteX170" fmla="*/ 3885662 w 11269336"/>
              <a:gd name="connsiteY170" fmla="*/ 2138740 h 2323145"/>
              <a:gd name="connsiteX171" fmla="*/ 3868627 w 11269336"/>
              <a:gd name="connsiteY171" fmla="*/ 2130023 h 2323145"/>
              <a:gd name="connsiteX172" fmla="*/ 3819177 w 11269336"/>
              <a:gd name="connsiteY172" fmla="*/ 2142111 h 2323145"/>
              <a:gd name="connsiteX173" fmla="*/ 3769100 w 11269336"/>
              <a:gd name="connsiteY173" fmla="*/ 2131731 h 2323145"/>
              <a:gd name="connsiteX174" fmla="*/ 3562752 w 11269336"/>
              <a:gd name="connsiteY174" fmla="*/ 2131785 h 2323145"/>
              <a:gd name="connsiteX175" fmla="*/ 3541402 w 11269336"/>
              <a:gd name="connsiteY175" fmla="*/ 2106821 h 2323145"/>
              <a:gd name="connsiteX176" fmla="*/ 3365341 w 11269336"/>
              <a:gd name="connsiteY176" fmla="*/ 2077638 h 2323145"/>
              <a:gd name="connsiteX177" fmla="*/ 3170922 w 11269336"/>
              <a:gd name="connsiteY177" fmla="*/ 2115957 h 2323145"/>
              <a:gd name="connsiteX178" fmla="*/ 3156256 w 11269336"/>
              <a:gd name="connsiteY178" fmla="*/ 2124773 h 2323145"/>
              <a:gd name="connsiteX179" fmla="*/ 3140298 w 11269336"/>
              <a:gd name="connsiteY179" fmla="*/ 2129182 h 2323145"/>
              <a:gd name="connsiteX180" fmla="*/ 3138514 w 11269336"/>
              <a:gd name="connsiteY180" fmla="*/ 2128069 h 2323145"/>
              <a:gd name="connsiteX181" fmla="*/ 3120467 w 11269336"/>
              <a:gd name="connsiteY181" fmla="*/ 2128281 h 2323145"/>
              <a:gd name="connsiteX182" fmla="*/ 3116175 w 11269336"/>
              <a:gd name="connsiteY182" fmla="*/ 2131633 h 2323145"/>
              <a:gd name="connsiteX183" fmla="*/ 3103685 w 11269336"/>
              <a:gd name="connsiteY183" fmla="*/ 2132814 h 2323145"/>
              <a:gd name="connsiteX184" fmla="*/ 3078794 w 11269336"/>
              <a:gd name="connsiteY184" fmla="*/ 2137935 h 2323145"/>
              <a:gd name="connsiteX185" fmla="*/ 3074407 w 11269336"/>
              <a:gd name="connsiteY185" fmla="*/ 2136274 h 2323145"/>
              <a:gd name="connsiteX186" fmla="*/ 3037285 w 11269336"/>
              <a:gd name="connsiteY186" fmla="*/ 2139919 h 2323145"/>
              <a:gd name="connsiteX187" fmla="*/ 3036901 w 11269336"/>
              <a:gd name="connsiteY187" fmla="*/ 2138726 h 2323145"/>
              <a:gd name="connsiteX188" fmla="*/ 3026996 w 11269336"/>
              <a:gd name="connsiteY188" fmla="*/ 2134322 h 2323145"/>
              <a:gd name="connsiteX189" fmla="*/ 3007772 w 11269336"/>
              <a:gd name="connsiteY189" fmla="*/ 2128742 h 2323145"/>
              <a:gd name="connsiteX190" fmla="*/ 2965030 w 11269336"/>
              <a:gd name="connsiteY190" fmla="*/ 2100494 h 2323145"/>
              <a:gd name="connsiteX191" fmla="*/ 2926342 w 11269336"/>
              <a:gd name="connsiteY191" fmla="*/ 2104155 h 2323145"/>
              <a:gd name="connsiteX192" fmla="*/ 2918608 w 11269336"/>
              <a:gd name="connsiteY192" fmla="*/ 2104215 h 2323145"/>
              <a:gd name="connsiteX193" fmla="*/ 2918475 w 11269336"/>
              <a:gd name="connsiteY193" fmla="*/ 2103937 h 2323145"/>
              <a:gd name="connsiteX194" fmla="*/ 2910360 w 11269336"/>
              <a:gd name="connsiteY194" fmla="*/ 2103444 h 2323145"/>
              <a:gd name="connsiteX195" fmla="*/ 2904507 w 11269336"/>
              <a:gd name="connsiteY195" fmla="*/ 2104326 h 2323145"/>
              <a:gd name="connsiteX196" fmla="*/ 2889503 w 11269336"/>
              <a:gd name="connsiteY196" fmla="*/ 2104443 h 2323145"/>
              <a:gd name="connsiteX197" fmla="*/ 2884480 w 11269336"/>
              <a:gd name="connsiteY197" fmla="*/ 2102626 h 2323145"/>
              <a:gd name="connsiteX198" fmla="*/ 2882689 w 11269336"/>
              <a:gd name="connsiteY198" fmla="*/ 2099228 h 2323145"/>
              <a:gd name="connsiteX199" fmla="*/ 2881291 w 11269336"/>
              <a:gd name="connsiteY199" fmla="*/ 2099618 h 2323145"/>
              <a:gd name="connsiteX200" fmla="*/ 2853979 w 11269336"/>
              <a:gd name="connsiteY200" fmla="*/ 2090388 h 2323145"/>
              <a:gd name="connsiteX201" fmla="*/ 2791790 w 11269336"/>
              <a:gd name="connsiteY201" fmla="*/ 2080332 h 2323145"/>
              <a:gd name="connsiteX202" fmla="*/ 2755844 w 11269336"/>
              <a:gd name="connsiteY202" fmla="*/ 2078874 h 2323145"/>
              <a:gd name="connsiteX203" fmla="*/ 2657742 w 11269336"/>
              <a:gd name="connsiteY203" fmla="*/ 2070179 h 2323145"/>
              <a:gd name="connsiteX204" fmla="*/ 2559549 w 11269336"/>
              <a:gd name="connsiteY204" fmla="*/ 2057873 h 2323145"/>
              <a:gd name="connsiteX205" fmla="*/ 2512054 w 11269336"/>
              <a:gd name="connsiteY205" fmla="*/ 2031671 h 2323145"/>
              <a:gd name="connsiteX206" fmla="*/ 2506437 w 11269336"/>
              <a:gd name="connsiteY206" fmla="*/ 2030918 h 2323145"/>
              <a:gd name="connsiteX207" fmla="*/ 2491752 w 11269336"/>
              <a:gd name="connsiteY207" fmla="*/ 2033906 h 2323145"/>
              <a:gd name="connsiteX208" fmla="*/ 2486338 w 11269336"/>
              <a:gd name="connsiteY208" fmla="*/ 2035862 h 2323145"/>
              <a:gd name="connsiteX209" fmla="*/ 2478186 w 11269336"/>
              <a:gd name="connsiteY209" fmla="*/ 2036953 h 2323145"/>
              <a:gd name="connsiteX210" fmla="*/ 2477950 w 11269336"/>
              <a:gd name="connsiteY210" fmla="*/ 2036715 h 2323145"/>
              <a:gd name="connsiteX211" fmla="*/ 2470381 w 11269336"/>
              <a:gd name="connsiteY211" fmla="*/ 2038256 h 2323145"/>
              <a:gd name="connsiteX212" fmla="*/ 2433781 w 11269336"/>
              <a:gd name="connsiteY212" fmla="*/ 2049140 h 2323145"/>
              <a:gd name="connsiteX213" fmla="*/ 2381172 w 11269336"/>
              <a:gd name="connsiteY213" fmla="*/ 2030645 h 2323145"/>
              <a:gd name="connsiteX214" fmla="*/ 2360198 w 11269336"/>
              <a:gd name="connsiteY214" fmla="*/ 2029059 h 2323145"/>
              <a:gd name="connsiteX215" fmla="*/ 2348815 w 11269336"/>
              <a:gd name="connsiteY215" fmla="*/ 2026798 h 2323145"/>
              <a:gd name="connsiteX216" fmla="*/ 2347988 w 11269336"/>
              <a:gd name="connsiteY216" fmla="*/ 2025745 h 2323145"/>
              <a:gd name="connsiteX217" fmla="*/ 2312920 w 11269336"/>
              <a:gd name="connsiteY217" fmla="*/ 2036311 h 2323145"/>
              <a:gd name="connsiteX218" fmla="*/ 2307986 w 11269336"/>
              <a:gd name="connsiteY218" fmla="*/ 2035583 h 2323145"/>
              <a:gd name="connsiteX219" fmla="*/ 2285481 w 11269336"/>
              <a:gd name="connsiteY219" fmla="*/ 2045197 h 2323145"/>
              <a:gd name="connsiteX220" fmla="*/ 2273666 w 11269336"/>
              <a:gd name="connsiteY220" fmla="*/ 2048710 h 2323145"/>
              <a:gd name="connsiteX221" fmla="*/ 2270719 w 11269336"/>
              <a:gd name="connsiteY221" fmla="*/ 2052702 h 2323145"/>
              <a:gd name="connsiteX222" fmla="*/ 2253080 w 11269336"/>
              <a:gd name="connsiteY222" fmla="*/ 2056363 h 2323145"/>
              <a:gd name="connsiteX223" fmla="*/ 2250906 w 11269336"/>
              <a:gd name="connsiteY223" fmla="*/ 2055654 h 2323145"/>
              <a:gd name="connsiteX224" fmla="*/ 2236905 w 11269336"/>
              <a:gd name="connsiteY224" fmla="*/ 2062882 h 2323145"/>
              <a:gd name="connsiteX225" fmla="*/ 2225830 w 11269336"/>
              <a:gd name="connsiteY225" fmla="*/ 2074027 h 2323145"/>
              <a:gd name="connsiteX226" fmla="*/ 2073776 w 11269336"/>
              <a:gd name="connsiteY226" fmla="*/ 2089244 h 2323145"/>
              <a:gd name="connsiteX227" fmla="*/ 1948256 w 11269336"/>
              <a:gd name="connsiteY227" fmla="*/ 2146616 h 2323145"/>
              <a:gd name="connsiteX228" fmla="*/ 1865582 w 11269336"/>
              <a:gd name="connsiteY228" fmla="*/ 2153738 h 2323145"/>
              <a:gd name="connsiteX229" fmla="*/ 1835210 w 11269336"/>
              <a:gd name="connsiteY229" fmla="*/ 2134244 h 2323145"/>
              <a:gd name="connsiteX230" fmla="*/ 1632661 w 11269336"/>
              <a:gd name="connsiteY230" fmla="*/ 2173882 h 2323145"/>
              <a:gd name="connsiteX231" fmla="*/ 1579590 w 11269336"/>
              <a:gd name="connsiteY231" fmla="*/ 2173680 h 2323145"/>
              <a:gd name="connsiteX232" fmla="*/ 1535601 w 11269336"/>
              <a:gd name="connsiteY232" fmla="*/ 2194590 h 2323145"/>
              <a:gd name="connsiteX233" fmla="*/ 1515594 w 11269336"/>
              <a:gd name="connsiteY233" fmla="*/ 2189622 h 2323145"/>
              <a:gd name="connsiteX234" fmla="*/ 1512113 w 11269336"/>
              <a:gd name="connsiteY234" fmla="*/ 2188534 h 2323145"/>
              <a:gd name="connsiteX235" fmla="*/ 1498838 w 11269336"/>
              <a:gd name="connsiteY235" fmla="*/ 2189213 h 2323145"/>
              <a:gd name="connsiteX236" fmla="*/ 1494279 w 11269336"/>
              <a:gd name="connsiteY236" fmla="*/ 2183112 h 2323145"/>
              <a:gd name="connsiteX237" fmla="*/ 1473714 w 11269336"/>
              <a:gd name="connsiteY237" fmla="*/ 2179625 h 2323145"/>
              <a:gd name="connsiteX238" fmla="*/ 1449503 w 11269336"/>
              <a:gd name="connsiteY238" fmla="*/ 2182633 h 2323145"/>
              <a:gd name="connsiteX239" fmla="*/ 1266687 w 11269336"/>
              <a:gd name="connsiteY239" fmla="*/ 2212688 h 2323145"/>
              <a:gd name="connsiteX240" fmla="*/ 1239614 w 11269336"/>
              <a:gd name="connsiteY240" fmla="*/ 2209727 h 2323145"/>
              <a:gd name="connsiteX241" fmla="*/ 1202436 w 11269336"/>
              <a:gd name="connsiteY241" fmla="*/ 2209817 h 2323145"/>
              <a:gd name="connsiteX242" fmla="*/ 1136097 w 11269336"/>
              <a:gd name="connsiteY242" fmla="*/ 2205112 h 2323145"/>
              <a:gd name="connsiteX243" fmla="*/ 988232 w 11269336"/>
              <a:gd name="connsiteY243" fmla="*/ 2235635 h 2323145"/>
              <a:gd name="connsiteX244" fmla="*/ 981959 w 11269336"/>
              <a:gd name="connsiteY244" fmla="*/ 2231607 h 2323145"/>
              <a:gd name="connsiteX245" fmla="*/ 938600 w 11269336"/>
              <a:gd name="connsiteY245" fmla="*/ 2238113 h 2323145"/>
              <a:gd name="connsiteX246" fmla="*/ 791788 w 11269336"/>
              <a:gd name="connsiteY246" fmla="*/ 2293224 h 2323145"/>
              <a:gd name="connsiteX247" fmla="*/ 706914 w 11269336"/>
              <a:gd name="connsiteY247" fmla="*/ 2305046 h 2323145"/>
              <a:gd name="connsiteX248" fmla="*/ 675971 w 11269336"/>
              <a:gd name="connsiteY248" fmla="*/ 2304030 h 2323145"/>
              <a:gd name="connsiteX249" fmla="*/ 624180 w 11269336"/>
              <a:gd name="connsiteY249" fmla="*/ 2302650 h 2323145"/>
              <a:gd name="connsiteX250" fmla="*/ 583453 w 11269336"/>
              <a:gd name="connsiteY250" fmla="*/ 2288788 h 2323145"/>
              <a:gd name="connsiteX251" fmla="*/ 540946 w 11269336"/>
              <a:gd name="connsiteY251" fmla="*/ 2292721 h 2323145"/>
              <a:gd name="connsiteX252" fmla="*/ 533680 w 11269336"/>
              <a:gd name="connsiteY252" fmla="*/ 2310233 h 2323145"/>
              <a:gd name="connsiteX253" fmla="*/ 487366 w 11269336"/>
              <a:gd name="connsiteY253" fmla="*/ 2309053 h 2323145"/>
              <a:gd name="connsiteX254" fmla="*/ 416820 w 11269336"/>
              <a:gd name="connsiteY254" fmla="*/ 2305443 h 2323145"/>
              <a:gd name="connsiteX255" fmla="*/ 376805 w 11269336"/>
              <a:gd name="connsiteY255" fmla="*/ 2307647 h 2323145"/>
              <a:gd name="connsiteX256" fmla="*/ 266777 w 11269336"/>
              <a:gd name="connsiteY256" fmla="*/ 2309012 h 2323145"/>
              <a:gd name="connsiteX257" fmla="*/ 156013 w 11269336"/>
              <a:gd name="connsiteY257" fmla="*/ 2306832 h 2323145"/>
              <a:gd name="connsiteX258" fmla="*/ 87258 w 11269336"/>
              <a:gd name="connsiteY258" fmla="*/ 2285511 h 2323145"/>
              <a:gd name="connsiteX259" fmla="*/ 23798 w 11269336"/>
              <a:gd name="connsiteY259" fmla="*/ 2281822 h 2323145"/>
              <a:gd name="connsiteX260" fmla="*/ 0 w 11269336"/>
              <a:gd name="connsiteY260" fmla="*/ 2285369 h 2323145"/>
              <a:gd name="connsiteX261" fmla="*/ 0 w 11269336"/>
              <a:gd name="connsiteY26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593061 w 11269336"/>
              <a:gd name="connsiteY142" fmla="*/ 2171597 h 2323145"/>
              <a:gd name="connsiteX143" fmla="*/ 4533444 w 11269336"/>
              <a:gd name="connsiteY143" fmla="*/ 2181200 h 2323145"/>
              <a:gd name="connsiteX144" fmla="*/ 4492832 w 11269336"/>
              <a:gd name="connsiteY144" fmla="*/ 2188033 h 2323145"/>
              <a:gd name="connsiteX145" fmla="*/ 4467257 w 11269336"/>
              <a:gd name="connsiteY145" fmla="*/ 2196121 h 2323145"/>
              <a:gd name="connsiteX146" fmla="*/ 4459937 w 11269336"/>
              <a:gd name="connsiteY146" fmla="*/ 2195182 h 2323145"/>
              <a:gd name="connsiteX147" fmla="*/ 4433312 w 11269336"/>
              <a:gd name="connsiteY147" fmla="*/ 2199004 h 2323145"/>
              <a:gd name="connsiteX148" fmla="*/ 4420601 w 11269336"/>
              <a:gd name="connsiteY148" fmla="*/ 2205158 h 2323145"/>
              <a:gd name="connsiteX149" fmla="*/ 4405765 w 11269336"/>
              <a:gd name="connsiteY149" fmla="*/ 2199902 h 2323145"/>
              <a:gd name="connsiteX150" fmla="*/ 4401354 w 11269336"/>
              <a:gd name="connsiteY150" fmla="*/ 2194745 h 2323145"/>
              <a:gd name="connsiteX151" fmla="*/ 4383151 w 11269336"/>
              <a:gd name="connsiteY151" fmla="*/ 2201140 h 2323145"/>
              <a:gd name="connsiteX152" fmla="*/ 4366646 w 11269336"/>
              <a:gd name="connsiteY152" fmla="*/ 2198564 h 2323145"/>
              <a:gd name="connsiteX153" fmla="*/ 4354009 w 11269336"/>
              <a:gd name="connsiteY153" fmla="*/ 2204984 h 2323145"/>
              <a:gd name="connsiteX154" fmla="*/ 4348284 w 11269336"/>
              <a:gd name="connsiteY154" fmla="*/ 2205270 h 2323145"/>
              <a:gd name="connsiteX155" fmla="*/ 4333906 w 11269336"/>
              <a:gd name="connsiteY155" fmla="*/ 2205251 h 2323145"/>
              <a:gd name="connsiteX156" fmla="*/ 4308819 w 11269336"/>
              <a:gd name="connsiteY156" fmla="*/ 2203822 h 2323145"/>
              <a:gd name="connsiteX157" fmla="*/ 4301210 w 11269336"/>
              <a:gd name="connsiteY157" fmla="*/ 2204456 h 2323145"/>
              <a:gd name="connsiteX158" fmla="*/ 4283095 w 11269336"/>
              <a:gd name="connsiteY158" fmla="*/ 2198177 h 2323145"/>
              <a:gd name="connsiteX159" fmla="*/ 4250119 w 11269336"/>
              <a:gd name="connsiteY159" fmla="*/ 2196342 h 2323145"/>
              <a:gd name="connsiteX160" fmla="*/ 4189203 w 11269336"/>
              <a:gd name="connsiteY160" fmla="*/ 2178994 h 2323145"/>
              <a:gd name="connsiteX161" fmla="*/ 4154035 w 11269336"/>
              <a:gd name="connsiteY161" fmla="*/ 2171950 h 2323145"/>
              <a:gd name="connsiteX162" fmla="*/ 4129569 w 11269336"/>
              <a:gd name="connsiteY162" fmla="*/ 2163850 h 2323145"/>
              <a:gd name="connsiteX163" fmla="*/ 4061250 w 11269336"/>
              <a:gd name="connsiteY163" fmla="*/ 2159236 h 2323145"/>
              <a:gd name="connsiteX164" fmla="*/ 3945480 w 11269336"/>
              <a:gd name="connsiteY164" fmla="*/ 2158279 h 2323145"/>
              <a:gd name="connsiteX165" fmla="*/ 3921468 w 11269336"/>
              <a:gd name="connsiteY165" fmla="*/ 2156588 h 2323145"/>
              <a:gd name="connsiteX166" fmla="*/ 3903348 w 11269336"/>
              <a:gd name="connsiteY166" fmla="*/ 2149220 h 2323145"/>
              <a:gd name="connsiteX167" fmla="*/ 3901342 w 11269336"/>
              <a:gd name="connsiteY167" fmla="*/ 2142355 h 2323145"/>
              <a:gd name="connsiteX168" fmla="*/ 3888539 w 11269336"/>
              <a:gd name="connsiteY168" fmla="*/ 2140476 h 2323145"/>
              <a:gd name="connsiteX169" fmla="*/ 3885662 w 11269336"/>
              <a:gd name="connsiteY169" fmla="*/ 2138740 h 2323145"/>
              <a:gd name="connsiteX170" fmla="*/ 3868627 w 11269336"/>
              <a:gd name="connsiteY170" fmla="*/ 2130023 h 2323145"/>
              <a:gd name="connsiteX171" fmla="*/ 3819177 w 11269336"/>
              <a:gd name="connsiteY171" fmla="*/ 2142111 h 2323145"/>
              <a:gd name="connsiteX172" fmla="*/ 3769100 w 11269336"/>
              <a:gd name="connsiteY172" fmla="*/ 2131731 h 2323145"/>
              <a:gd name="connsiteX173" fmla="*/ 3562752 w 11269336"/>
              <a:gd name="connsiteY173" fmla="*/ 2131785 h 2323145"/>
              <a:gd name="connsiteX174" fmla="*/ 3541402 w 11269336"/>
              <a:gd name="connsiteY174" fmla="*/ 2106821 h 2323145"/>
              <a:gd name="connsiteX175" fmla="*/ 3365341 w 11269336"/>
              <a:gd name="connsiteY175" fmla="*/ 2077638 h 2323145"/>
              <a:gd name="connsiteX176" fmla="*/ 3170922 w 11269336"/>
              <a:gd name="connsiteY176" fmla="*/ 2115957 h 2323145"/>
              <a:gd name="connsiteX177" fmla="*/ 3156256 w 11269336"/>
              <a:gd name="connsiteY177" fmla="*/ 2124773 h 2323145"/>
              <a:gd name="connsiteX178" fmla="*/ 3140298 w 11269336"/>
              <a:gd name="connsiteY178" fmla="*/ 2129182 h 2323145"/>
              <a:gd name="connsiteX179" fmla="*/ 3138514 w 11269336"/>
              <a:gd name="connsiteY179" fmla="*/ 2128069 h 2323145"/>
              <a:gd name="connsiteX180" fmla="*/ 3120467 w 11269336"/>
              <a:gd name="connsiteY180" fmla="*/ 2128281 h 2323145"/>
              <a:gd name="connsiteX181" fmla="*/ 3116175 w 11269336"/>
              <a:gd name="connsiteY181" fmla="*/ 2131633 h 2323145"/>
              <a:gd name="connsiteX182" fmla="*/ 3103685 w 11269336"/>
              <a:gd name="connsiteY182" fmla="*/ 2132814 h 2323145"/>
              <a:gd name="connsiteX183" fmla="*/ 3078794 w 11269336"/>
              <a:gd name="connsiteY183" fmla="*/ 2137935 h 2323145"/>
              <a:gd name="connsiteX184" fmla="*/ 3074407 w 11269336"/>
              <a:gd name="connsiteY184" fmla="*/ 2136274 h 2323145"/>
              <a:gd name="connsiteX185" fmla="*/ 3037285 w 11269336"/>
              <a:gd name="connsiteY185" fmla="*/ 2139919 h 2323145"/>
              <a:gd name="connsiteX186" fmla="*/ 3036901 w 11269336"/>
              <a:gd name="connsiteY186" fmla="*/ 2138726 h 2323145"/>
              <a:gd name="connsiteX187" fmla="*/ 3026996 w 11269336"/>
              <a:gd name="connsiteY187" fmla="*/ 2134322 h 2323145"/>
              <a:gd name="connsiteX188" fmla="*/ 3007772 w 11269336"/>
              <a:gd name="connsiteY188" fmla="*/ 2128742 h 2323145"/>
              <a:gd name="connsiteX189" fmla="*/ 2965030 w 11269336"/>
              <a:gd name="connsiteY189" fmla="*/ 2100494 h 2323145"/>
              <a:gd name="connsiteX190" fmla="*/ 2926342 w 11269336"/>
              <a:gd name="connsiteY190" fmla="*/ 2104155 h 2323145"/>
              <a:gd name="connsiteX191" fmla="*/ 2918608 w 11269336"/>
              <a:gd name="connsiteY191" fmla="*/ 2104215 h 2323145"/>
              <a:gd name="connsiteX192" fmla="*/ 2918475 w 11269336"/>
              <a:gd name="connsiteY192" fmla="*/ 2103937 h 2323145"/>
              <a:gd name="connsiteX193" fmla="*/ 2910360 w 11269336"/>
              <a:gd name="connsiteY193" fmla="*/ 2103444 h 2323145"/>
              <a:gd name="connsiteX194" fmla="*/ 2904507 w 11269336"/>
              <a:gd name="connsiteY194" fmla="*/ 2104326 h 2323145"/>
              <a:gd name="connsiteX195" fmla="*/ 2889503 w 11269336"/>
              <a:gd name="connsiteY195" fmla="*/ 2104443 h 2323145"/>
              <a:gd name="connsiteX196" fmla="*/ 2884480 w 11269336"/>
              <a:gd name="connsiteY196" fmla="*/ 2102626 h 2323145"/>
              <a:gd name="connsiteX197" fmla="*/ 2882689 w 11269336"/>
              <a:gd name="connsiteY197" fmla="*/ 2099228 h 2323145"/>
              <a:gd name="connsiteX198" fmla="*/ 2881291 w 11269336"/>
              <a:gd name="connsiteY198" fmla="*/ 2099618 h 2323145"/>
              <a:gd name="connsiteX199" fmla="*/ 2853979 w 11269336"/>
              <a:gd name="connsiteY199" fmla="*/ 2090388 h 2323145"/>
              <a:gd name="connsiteX200" fmla="*/ 2791790 w 11269336"/>
              <a:gd name="connsiteY200" fmla="*/ 2080332 h 2323145"/>
              <a:gd name="connsiteX201" fmla="*/ 2755844 w 11269336"/>
              <a:gd name="connsiteY201" fmla="*/ 2078874 h 2323145"/>
              <a:gd name="connsiteX202" fmla="*/ 2657742 w 11269336"/>
              <a:gd name="connsiteY202" fmla="*/ 2070179 h 2323145"/>
              <a:gd name="connsiteX203" fmla="*/ 2559549 w 11269336"/>
              <a:gd name="connsiteY203" fmla="*/ 2057873 h 2323145"/>
              <a:gd name="connsiteX204" fmla="*/ 2512054 w 11269336"/>
              <a:gd name="connsiteY204" fmla="*/ 2031671 h 2323145"/>
              <a:gd name="connsiteX205" fmla="*/ 2506437 w 11269336"/>
              <a:gd name="connsiteY205" fmla="*/ 2030918 h 2323145"/>
              <a:gd name="connsiteX206" fmla="*/ 2491752 w 11269336"/>
              <a:gd name="connsiteY206" fmla="*/ 2033906 h 2323145"/>
              <a:gd name="connsiteX207" fmla="*/ 2486338 w 11269336"/>
              <a:gd name="connsiteY207" fmla="*/ 2035862 h 2323145"/>
              <a:gd name="connsiteX208" fmla="*/ 2478186 w 11269336"/>
              <a:gd name="connsiteY208" fmla="*/ 2036953 h 2323145"/>
              <a:gd name="connsiteX209" fmla="*/ 2477950 w 11269336"/>
              <a:gd name="connsiteY209" fmla="*/ 2036715 h 2323145"/>
              <a:gd name="connsiteX210" fmla="*/ 2470381 w 11269336"/>
              <a:gd name="connsiteY210" fmla="*/ 2038256 h 2323145"/>
              <a:gd name="connsiteX211" fmla="*/ 2433781 w 11269336"/>
              <a:gd name="connsiteY211" fmla="*/ 2049140 h 2323145"/>
              <a:gd name="connsiteX212" fmla="*/ 2381172 w 11269336"/>
              <a:gd name="connsiteY212" fmla="*/ 2030645 h 2323145"/>
              <a:gd name="connsiteX213" fmla="*/ 2360198 w 11269336"/>
              <a:gd name="connsiteY213" fmla="*/ 2029059 h 2323145"/>
              <a:gd name="connsiteX214" fmla="*/ 2348815 w 11269336"/>
              <a:gd name="connsiteY214" fmla="*/ 2026798 h 2323145"/>
              <a:gd name="connsiteX215" fmla="*/ 2347988 w 11269336"/>
              <a:gd name="connsiteY215" fmla="*/ 2025745 h 2323145"/>
              <a:gd name="connsiteX216" fmla="*/ 2312920 w 11269336"/>
              <a:gd name="connsiteY216" fmla="*/ 2036311 h 2323145"/>
              <a:gd name="connsiteX217" fmla="*/ 2307986 w 11269336"/>
              <a:gd name="connsiteY217" fmla="*/ 2035583 h 2323145"/>
              <a:gd name="connsiteX218" fmla="*/ 2285481 w 11269336"/>
              <a:gd name="connsiteY218" fmla="*/ 2045197 h 2323145"/>
              <a:gd name="connsiteX219" fmla="*/ 2273666 w 11269336"/>
              <a:gd name="connsiteY219" fmla="*/ 2048710 h 2323145"/>
              <a:gd name="connsiteX220" fmla="*/ 2270719 w 11269336"/>
              <a:gd name="connsiteY220" fmla="*/ 2052702 h 2323145"/>
              <a:gd name="connsiteX221" fmla="*/ 2253080 w 11269336"/>
              <a:gd name="connsiteY221" fmla="*/ 2056363 h 2323145"/>
              <a:gd name="connsiteX222" fmla="*/ 2250906 w 11269336"/>
              <a:gd name="connsiteY222" fmla="*/ 2055654 h 2323145"/>
              <a:gd name="connsiteX223" fmla="*/ 2236905 w 11269336"/>
              <a:gd name="connsiteY223" fmla="*/ 2062882 h 2323145"/>
              <a:gd name="connsiteX224" fmla="*/ 2225830 w 11269336"/>
              <a:gd name="connsiteY224" fmla="*/ 2074027 h 2323145"/>
              <a:gd name="connsiteX225" fmla="*/ 2073776 w 11269336"/>
              <a:gd name="connsiteY225" fmla="*/ 2089244 h 2323145"/>
              <a:gd name="connsiteX226" fmla="*/ 1948256 w 11269336"/>
              <a:gd name="connsiteY226" fmla="*/ 2146616 h 2323145"/>
              <a:gd name="connsiteX227" fmla="*/ 1865582 w 11269336"/>
              <a:gd name="connsiteY227" fmla="*/ 2153738 h 2323145"/>
              <a:gd name="connsiteX228" fmla="*/ 1835210 w 11269336"/>
              <a:gd name="connsiteY228" fmla="*/ 2134244 h 2323145"/>
              <a:gd name="connsiteX229" fmla="*/ 1632661 w 11269336"/>
              <a:gd name="connsiteY229" fmla="*/ 2173882 h 2323145"/>
              <a:gd name="connsiteX230" fmla="*/ 1579590 w 11269336"/>
              <a:gd name="connsiteY230" fmla="*/ 2173680 h 2323145"/>
              <a:gd name="connsiteX231" fmla="*/ 1535601 w 11269336"/>
              <a:gd name="connsiteY231" fmla="*/ 2194590 h 2323145"/>
              <a:gd name="connsiteX232" fmla="*/ 1515594 w 11269336"/>
              <a:gd name="connsiteY232" fmla="*/ 2189622 h 2323145"/>
              <a:gd name="connsiteX233" fmla="*/ 1512113 w 11269336"/>
              <a:gd name="connsiteY233" fmla="*/ 2188534 h 2323145"/>
              <a:gd name="connsiteX234" fmla="*/ 1498838 w 11269336"/>
              <a:gd name="connsiteY234" fmla="*/ 2189213 h 2323145"/>
              <a:gd name="connsiteX235" fmla="*/ 1494279 w 11269336"/>
              <a:gd name="connsiteY235" fmla="*/ 2183112 h 2323145"/>
              <a:gd name="connsiteX236" fmla="*/ 1473714 w 11269336"/>
              <a:gd name="connsiteY236" fmla="*/ 2179625 h 2323145"/>
              <a:gd name="connsiteX237" fmla="*/ 1449503 w 11269336"/>
              <a:gd name="connsiteY237" fmla="*/ 2182633 h 2323145"/>
              <a:gd name="connsiteX238" fmla="*/ 1266687 w 11269336"/>
              <a:gd name="connsiteY238" fmla="*/ 2212688 h 2323145"/>
              <a:gd name="connsiteX239" fmla="*/ 1239614 w 11269336"/>
              <a:gd name="connsiteY239" fmla="*/ 2209727 h 2323145"/>
              <a:gd name="connsiteX240" fmla="*/ 1202436 w 11269336"/>
              <a:gd name="connsiteY240" fmla="*/ 2209817 h 2323145"/>
              <a:gd name="connsiteX241" fmla="*/ 1136097 w 11269336"/>
              <a:gd name="connsiteY241" fmla="*/ 2205112 h 2323145"/>
              <a:gd name="connsiteX242" fmla="*/ 988232 w 11269336"/>
              <a:gd name="connsiteY242" fmla="*/ 2235635 h 2323145"/>
              <a:gd name="connsiteX243" fmla="*/ 981959 w 11269336"/>
              <a:gd name="connsiteY243" fmla="*/ 2231607 h 2323145"/>
              <a:gd name="connsiteX244" fmla="*/ 938600 w 11269336"/>
              <a:gd name="connsiteY244" fmla="*/ 2238113 h 2323145"/>
              <a:gd name="connsiteX245" fmla="*/ 791788 w 11269336"/>
              <a:gd name="connsiteY245" fmla="*/ 2293224 h 2323145"/>
              <a:gd name="connsiteX246" fmla="*/ 706914 w 11269336"/>
              <a:gd name="connsiteY246" fmla="*/ 2305046 h 2323145"/>
              <a:gd name="connsiteX247" fmla="*/ 675971 w 11269336"/>
              <a:gd name="connsiteY247" fmla="*/ 2304030 h 2323145"/>
              <a:gd name="connsiteX248" fmla="*/ 624180 w 11269336"/>
              <a:gd name="connsiteY248" fmla="*/ 2302650 h 2323145"/>
              <a:gd name="connsiteX249" fmla="*/ 583453 w 11269336"/>
              <a:gd name="connsiteY249" fmla="*/ 2288788 h 2323145"/>
              <a:gd name="connsiteX250" fmla="*/ 540946 w 11269336"/>
              <a:gd name="connsiteY250" fmla="*/ 2292721 h 2323145"/>
              <a:gd name="connsiteX251" fmla="*/ 533680 w 11269336"/>
              <a:gd name="connsiteY251" fmla="*/ 2310233 h 2323145"/>
              <a:gd name="connsiteX252" fmla="*/ 487366 w 11269336"/>
              <a:gd name="connsiteY252" fmla="*/ 2309053 h 2323145"/>
              <a:gd name="connsiteX253" fmla="*/ 416820 w 11269336"/>
              <a:gd name="connsiteY253" fmla="*/ 2305443 h 2323145"/>
              <a:gd name="connsiteX254" fmla="*/ 376805 w 11269336"/>
              <a:gd name="connsiteY254" fmla="*/ 2307647 h 2323145"/>
              <a:gd name="connsiteX255" fmla="*/ 266777 w 11269336"/>
              <a:gd name="connsiteY255" fmla="*/ 2309012 h 2323145"/>
              <a:gd name="connsiteX256" fmla="*/ 156013 w 11269336"/>
              <a:gd name="connsiteY256" fmla="*/ 2306832 h 2323145"/>
              <a:gd name="connsiteX257" fmla="*/ 87258 w 11269336"/>
              <a:gd name="connsiteY257" fmla="*/ 2285511 h 2323145"/>
              <a:gd name="connsiteX258" fmla="*/ 23798 w 11269336"/>
              <a:gd name="connsiteY258" fmla="*/ 2281822 h 2323145"/>
              <a:gd name="connsiteX259" fmla="*/ 0 w 11269336"/>
              <a:gd name="connsiteY259" fmla="*/ 2285369 h 2323145"/>
              <a:gd name="connsiteX260" fmla="*/ 0 w 11269336"/>
              <a:gd name="connsiteY26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593061 w 11269336"/>
              <a:gd name="connsiteY141" fmla="*/ 2171597 h 2323145"/>
              <a:gd name="connsiteX142" fmla="*/ 4533444 w 11269336"/>
              <a:gd name="connsiteY142" fmla="*/ 2181200 h 2323145"/>
              <a:gd name="connsiteX143" fmla="*/ 4492832 w 11269336"/>
              <a:gd name="connsiteY143" fmla="*/ 2188033 h 2323145"/>
              <a:gd name="connsiteX144" fmla="*/ 4467257 w 11269336"/>
              <a:gd name="connsiteY144" fmla="*/ 2196121 h 2323145"/>
              <a:gd name="connsiteX145" fmla="*/ 4459937 w 11269336"/>
              <a:gd name="connsiteY145" fmla="*/ 2195182 h 2323145"/>
              <a:gd name="connsiteX146" fmla="*/ 4433312 w 11269336"/>
              <a:gd name="connsiteY146" fmla="*/ 2199004 h 2323145"/>
              <a:gd name="connsiteX147" fmla="*/ 4420601 w 11269336"/>
              <a:gd name="connsiteY147" fmla="*/ 2205158 h 2323145"/>
              <a:gd name="connsiteX148" fmla="*/ 4405765 w 11269336"/>
              <a:gd name="connsiteY148" fmla="*/ 2199902 h 2323145"/>
              <a:gd name="connsiteX149" fmla="*/ 4401354 w 11269336"/>
              <a:gd name="connsiteY149" fmla="*/ 2194745 h 2323145"/>
              <a:gd name="connsiteX150" fmla="*/ 4383151 w 11269336"/>
              <a:gd name="connsiteY150" fmla="*/ 2201140 h 2323145"/>
              <a:gd name="connsiteX151" fmla="*/ 4366646 w 11269336"/>
              <a:gd name="connsiteY151" fmla="*/ 2198564 h 2323145"/>
              <a:gd name="connsiteX152" fmla="*/ 4354009 w 11269336"/>
              <a:gd name="connsiteY152" fmla="*/ 2204984 h 2323145"/>
              <a:gd name="connsiteX153" fmla="*/ 4348284 w 11269336"/>
              <a:gd name="connsiteY153" fmla="*/ 2205270 h 2323145"/>
              <a:gd name="connsiteX154" fmla="*/ 4333906 w 11269336"/>
              <a:gd name="connsiteY154" fmla="*/ 2205251 h 2323145"/>
              <a:gd name="connsiteX155" fmla="*/ 4308819 w 11269336"/>
              <a:gd name="connsiteY155" fmla="*/ 2203822 h 2323145"/>
              <a:gd name="connsiteX156" fmla="*/ 4301210 w 11269336"/>
              <a:gd name="connsiteY156" fmla="*/ 2204456 h 2323145"/>
              <a:gd name="connsiteX157" fmla="*/ 4283095 w 11269336"/>
              <a:gd name="connsiteY157" fmla="*/ 2198177 h 2323145"/>
              <a:gd name="connsiteX158" fmla="*/ 4250119 w 11269336"/>
              <a:gd name="connsiteY158" fmla="*/ 2196342 h 2323145"/>
              <a:gd name="connsiteX159" fmla="*/ 4189203 w 11269336"/>
              <a:gd name="connsiteY159" fmla="*/ 2178994 h 2323145"/>
              <a:gd name="connsiteX160" fmla="*/ 4154035 w 11269336"/>
              <a:gd name="connsiteY160" fmla="*/ 2171950 h 2323145"/>
              <a:gd name="connsiteX161" fmla="*/ 4129569 w 11269336"/>
              <a:gd name="connsiteY161" fmla="*/ 2163850 h 2323145"/>
              <a:gd name="connsiteX162" fmla="*/ 4061250 w 11269336"/>
              <a:gd name="connsiteY162" fmla="*/ 2159236 h 2323145"/>
              <a:gd name="connsiteX163" fmla="*/ 3945480 w 11269336"/>
              <a:gd name="connsiteY163" fmla="*/ 2158279 h 2323145"/>
              <a:gd name="connsiteX164" fmla="*/ 3921468 w 11269336"/>
              <a:gd name="connsiteY164" fmla="*/ 2156588 h 2323145"/>
              <a:gd name="connsiteX165" fmla="*/ 3903348 w 11269336"/>
              <a:gd name="connsiteY165" fmla="*/ 2149220 h 2323145"/>
              <a:gd name="connsiteX166" fmla="*/ 3901342 w 11269336"/>
              <a:gd name="connsiteY166" fmla="*/ 2142355 h 2323145"/>
              <a:gd name="connsiteX167" fmla="*/ 3888539 w 11269336"/>
              <a:gd name="connsiteY167" fmla="*/ 2140476 h 2323145"/>
              <a:gd name="connsiteX168" fmla="*/ 3885662 w 11269336"/>
              <a:gd name="connsiteY168" fmla="*/ 2138740 h 2323145"/>
              <a:gd name="connsiteX169" fmla="*/ 3868627 w 11269336"/>
              <a:gd name="connsiteY169" fmla="*/ 2130023 h 2323145"/>
              <a:gd name="connsiteX170" fmla="*/ 3819177 w 11269336"/>
              <a:gd name="connsiteY170" fmla="*/ 2142111 h 2323145"/>
              <a:gd name="connsiteX171" fmla="*/ 3769100 w 11269336"/>
              <a:gd name="connsiteY171" fmla="*/ 2131731 h 2323145"/>
              <a:gd name="connsiteX172" fmla="*/ 3562752 w 11269336"/>
              <a:gd name="connsiteY172" fmla="*/ 2131785 h 2323145"/>
              <a:gd name="connsiteX173" fmla="*/ 3541402 w 11269336"/>
              <a:gd name="connsiteY173" fmla="*/ 2106821 h 2323145"/>
              <a:gd name="connsiteX174" fmla="*/ 3365341 w 11269336"/>
              <a:gd name="connsiteY174" fmla="*/ 2077638 h 2323145"/>
              <a:gd name="connsiteX175" fmla="*/ 3170922 w 11269336"/>
              <a:gd name="connsiteY175" fmla="*/ 2115957 h 2323145"/>
              <a:gd name="connsiteX176" fmla="*/ 3156256 w 11269336"/>
              <a:gd name="connsiteY176" fmla="*/ 2124773 h 2323145"/>
              <a:gd name="connsiteX177" fmla="*/ 3140298 w 11269336"/>
              <a:gd name="connsiteY177" fmla="*/ 2129182 h 2323145"/>
              <a:gd name="connsiteX178" fmla="*/ 3138514 w 11269336"/>
              <a:gd name="connsiteY178" fmla="*/ 2128069 h 2323145"/>
              <a:gd name="connsiteX179" fmla="*/ 3120467 w 11269336"/>
              <a:gd name="connsiteY179" fmla="*/ 2128281 h 2323145"/>
              <a:gd name="connsiteX180" fmla="*/ 3116175 w 11269336"/>
              <a:gd name="connsiteY180" fmla="*/ 2131633 h 2323145"/>
              <a:gd name="connsiteX181" fmla="*/ 3103685 w 11269336"/>
              <a:gd name="connsiteY181" fmla="*/ 2132814 h 2323145"/>
              <a:gd name="connsiteX182" fmla="*/ 3078794 w 11269336"/>
              <a:gd name="connsiteY182" fmla="*/ 2137935 h 2323145"/>
              <a:gd name="connsiteX183" fmla="*/ 3074407 w 11269336"/>
              <a:gd name="connsiteY183" fmla="*/ 2136274 h 2323145"/>
              <a:gd name="connsiteX184" fmla="*/ 3037285 w 11269336"/>
              <a:gd name="connsiteY184" fmla="*/ 2139919 h 2323145"/>
              <a:gd name="connsiteX185" fmla="*/ 3036901 w 11269336"/>
              <a:gd name="connsiteY185" fmla="*/ 2138726 h 2323145"/>
              <a:gd name="connsiteX186" fmla="*/ 3026996 w 11269336"/>
              <a:gd name="connsiteY186" fmla="*/ 2134322 h 2323145"/>
              <a:gd name="connsiteX187" fmla="*/ 3007772 w 11269336"/>
              <a:gd name="connsiteY187" fmla="*/ 2128742 h 2323145"/>
              <a:gd name="connsiteX188" fmla="*/ 2965030 w 11269336"/>
              <a:gd name="connsiteY188" fmla="*/ 2100494 h 2323145"/>
              <a:gd name="connsiteX189" fmla="*/ 2926342 w 11269336"/>
              <a:gd name="connsiteY189" fmla="*/ 2104155 h 2323145"/>
              <a:gd name="connsiteX190" fmla="*/ 2918608 w 11269336"/>
              <a:gd name="connsiteY190" fmla="*/ 2104215 h 2323145"/>
              <a:gd name="connsiteX191" fmla="*/ 2918475 w 11269336"/>
              <a:gd name="connsiteY191" fmla="*/ 2103937 h 2323145"/>
              <a:gd name="connsiteX192" fmla="*/ 2910360 w 11269336"/>
              <a:gd name="connsiteY192" fmla="*/ 2103444 h 2323145"/>
              <a:gd name="connsiteX193" fmla="*/ 2904507 w 11269336"/>
              <a:gd name="connsiteY193" fmla="*/ 2104326 h 2323145"/>
              <a:gd name="connsiteX194" fmla="*/ 2889503 w 11269336"/>
              <a:gd name="connsiteY194" fmla="*/ 2104443 h 2323145"/>
              <a:gd name="connsiteX195" fmla="*/ 2884480 w 11269336"/>
              <a:gd name="connsiteY195" fmla="*/ 2102626 h 2323145"/>
              <a:gd name="connsiteX196" fmla="*/ 2882689 w 11269336"/>
              <a:gd name="connsiteY196" fmla="*/ 2099228 h 2323145"/>
              <a:gd name="connsiteX197" fmla="*/ 2881291 w 11269336"/>
              <a:gd name="connsiteY197" fmla="*/ 2099618 h 2323145"/>
              <a:gd name="connsiteX198" fmla="*/ 2853979 w 11269336"/>
              <a:gd name="connsiteY198" fmla="*/ 2090388 h 2323145"/>
              <a:gd name="connsiteX199" fmla="*/ 2791790 w 11269336"/>
              <a:gd name="connsiteY199" fmla="*/ 2080332 h 2323145"/>
              <a:gd name="connsiteX200" fmla="*/ 2755844 w 11269336"/>
              <a:gd name="connsiteY200" fmla="*/ 2078874 h 2323145"/>
              <a:gd name="connsiteX201" fmla="*/ 2657742 w 11269336"/>
              <a:gd name="connsiteY201" fmla="*/ 2070179 h 2323145"/>
              <a:gd name="connsiteX202" fmla="*/ 2559549 w 11269336"/>
              <a:gd name="connsiteY202" fmla="*/ 2057873 h 2323145"/>
              <a:gd name="connsiteX203" fmla="*/ 2512054 w 11269336"/>
              <a:gd name="connsiteY203" fmla="*/ 2031671 h 2323145"/>
              <a:gd name="connsiteX204" fmla="*/ 2506437 w 11269336"/>
              <a:gd name="connsiteY204" fmla="*/ 2030918 h 2323145"/>
              <a:gd name="connsiteX205" fmla="*/ 2491752 w 11269336"/>
              <a:gd name="connsiteY205" fmla="*/ 2033906 h 2323145"/>
              <a:gd name="connsiteX206" fmla="*/ 2486338 w 11269336"/>
              <a:gd name="connsiteY206" fmla="*/ 2035862 h 2323145"/>
              <a:gd name="connsiteX207" fmla="*/ 2478186 w 11269336"/>
              <a:gd name="connsiteY207" fmla="*/ 2036953 h 2323145"/>
              <a:gd name="connsiteX208" fmla="*/ 2477950 w 11269336"/>
              <a:gd name="connsiteY208" fmla="*/ 2036715 h 2323145"/>
              <a:gd name="connsiteX209" fmla="*/ 2470381 w 11269336"/>
              <a:gd name="connsiteY209" fmla="*/ 2038256 h 2323145"/>
              <a:gd name="connsiteX210" fmla="*/ 2433781 w 11269336"/>
              <a:gd name="connsiteY210" fmla="*/ 2049140 h 2323145"/>
              <a:gd name="connsiteX211" fmla="*/ 2381172 w 11269336"/>
              <a:gd name="connsiteY211" fmla="*/ 2030645 h 2323145"/>
              <a:gd name="connsiteX212" fmla="*/ 2360198 w 11269336"/>
              <a:gd name="connsiteY212" fmla="*/ 2029059 h 2323145"/>
              <a:gd name="connsiteX213" fmla="*/ 2348815 w 11269336"/>
              <a:gd name="connsiteY213" fmla="*/ 2026798 h 2323145"/>
              <a:gd name="connsiteX214" fmla="*/ 2347988 w 11269336"/>
              <a:gd name="connsiteY214" fmla="*/ 2025745 h 2323145"/>
              <a:gd name="connsiteX215" fmla="*/ 2312920 w 11269336"/>
              <a:gd name="connsiteY215" fmla="*/ 2036311 h 2323145"/>
              <a:gd name="connsiteX216" fmla="*/ 2307986 w 11269336"/>
              <a:gd name="connsiteY216" fmla="*/ 2035583 h 2323145"/>
              <a:gd name="connsiteX217" fmla="*/ 2285481 w 11269336"/>
              <a:gd name="connsiteY217" fmla="*/ 2045197 h 2323145"/>
              <a:gd name="connsiteX218" fmla="*/ 2273666 w 11269336"/>
              <a:gd name="connsiteY218" fmla="*/ 2048710 h 2323145"/>
              <a:gd name="connsiteX219" fmla="*/ 2270719 w 11269336"/>
              <a:gd name="connsiteY219" fmla="*/ 2052702 h 2323145"/>
              <a:gd name="connsiteX220" fmla="*/ 2253080 w 11269336"/>
              <a:gd name="connsiteY220" fmla="*/ 2056363 h 2323145"/>
              <a:gd name="connsiteX221" fmla="*/ 2250906 w 11269336"/>
              <a:gd name="connsiteY221" fmla="*/ 2055654 h 2323145"/>
              <a:gd name="connsiteX222" fmla="*/ 2236905 w 11269336"/>
              <a:gd name="connsiteY222" fmla="*/ 2062882 h 2323145"/>
              <a:gd name="connsiteX223" fmla="*/ 2225830 w 11269336"/>
              <a:gd name="connsiteY223" fmla="*/ 2074027 h 2323145"/>
              <a:gd name="connsiteX224" fmla="*/ 2073776 w 11269336"/>
              <a:gd name="connsiteY224" fmla="*/ 2089244 h 2323145"/>
              <a:gd name="connsiteX225" fmla="*/ 1948256 w 11269336"/>
              <a:gd name="connsiteY225" fmla="*/ 2146616 h 2323145"/>
              <a:gd name="connsiteX226" fmla="*/ 1865582 w 11269336"/>
              <a:gd name="connsiteY226" fmla="*/ 2153738 h 2323145"/>
              <a:gd name="connsiteX227" fmla="*/ 1835210 w 11269336"/>
              <a:gd name="connsiteY227" fmla="*/ 2134244 h 2323145"/>
              <a:gd name="connsiteX228" fmla="*/ 1632661 w 11269336"/>
              <a:gd name="connsiteY228" fmla="*/ 2173882 h 2323145"/>
              <a:gd name="connsiteX229" fmla="*/ 1579590 w 11269336"/>
              <a:gd name="connsiteY229" fmla="*/ 2173680 h 2323145"/>
              <a:gd name="connsiteX230" fmla="*/ 1535601 w 11269336"/>
              <a:gd name="connsiteY230" fmla="*/ 2194590 h 2323145"/>
              <a:gd name="connsiteX231" fmla="*/ 1515594 w 11269336"/>
              <a:gd name="connsiteY231" fmla="*/ 2189622 h 2323145"/>
              <a:gd name="connsiteX232" fmla="*/ 1512113 w 11269336"/>
              <a:gd name="connsiteY232" fmla="*/ 2188534 h 2323145"/>
              <a:gd name="connsiteX233" fmla="*/ 1498838 w 11269336"/>
              <a:gd name="connsiteY233" fmla="*/ 2189213 h 2323145"/>
              <a:gd name="connsiteX234" fmla="*/ 1494279 w 11269336"/>
              <a:gd name="connsiteY234" fmla="*/ 2183112 h 2323145"/>
              <a:gd name="connsiteX235" fmla="*/ 1473714 w 11269336"/>
              <a:gd name="connsiteY235" fmla="*/ 2179625 h 2323145"/>
              <a:gd name="connsiteX236" fmla="*/ 1449503 w 11269336"/>
              <a:gd name="connsiteY236" fmla="*/ 2182633 h 2323145"/>
              <a:gd name="connsiteX237" fmla="*/ 1266687 w 11269336"/>
              <a:gd name="connsiteY237" fmla="*/ 2212688 h 2323145"/>
              <a:gd name="connsiteX238" fmla="*/ 1239614 w 11269336"/>
              <a:gd name="connsiteY238" fmla="*/ 2209727 h 2323145"/>
              <a:gd name="connsiteX239" fmla="*/ 1202436 w 11269336"/>
              <a:gd name="connsiteY239" fmla="*/ 2209817 h 2323145"/>
              <a:gd name="connsiteX240" fmla="*/ 1136097 w 11269336"/>
              <a:gd name="connsiteY240" fmla="*/ 2205112 h 2323145"/>
              <a:gd name="connsiteX241" fmla="*/ 988232 w 11269336"/>
              <a:gd name="connsiteY241" fmla="*/ 2235635 h 2323145"/>
              <a:gd name="connsiteX242" fmla="*/ 981959 w 11269336"/>
              <a:gd name="connsiteY242" fmla="*/ 2231607 h 2323145"/>
              <a:gd name="connsiteX243" fmla="*/ 938600 w 11269336"/>
              <a:gd name="connsiteY243" fmla="*/ 2238113 h 2323145"/>
              <a:gd name="connsiteX244" fmla="*/ 791788 w 11269336"/>
              <a:gd name="connsiteY244" fmla="*/ 2293224 h 2323145"/>
              <a:gd name="connsiteX245" fmla="*/ 706914 w 11269336"/>
              <a:gd name="connsiteY245" fmla="*/ 2305046 h 2323145"/>
              <a:gd name="connsiteX246" fmla="*/ 675971 w 11269336"/>
              <a:gd name="connsiteY246" fmla="*/ 2304030 h 2323145"/>
              <a:gd name="connsiteX247" fmla="*/ 624180 w 11269336"/>
              <a:gd name="connsiteY247" fmla="*/ 2302650 h 2323145"/>
              <a:gd name="connsiteX248" fmla="*/ 583453 w 11269336"/>
              <a:gd name="connsiteY248" fmla="*/ 2288788 h 2323145"/>
              <a:gd name="connsiteX249" fmla="*/ 540946 w 11269336"/>
              <a:gd name="connsiteY249" fmla="*/ 2292721 h 2323145"/>
              <a:gd name="connsiteX250" fmla="*/ 533680 w 11269336"/>
              <a:gd name="connsiteY250" fmla="*/ 2310233 h 2323145"/>
              <a:gd name="connsiteX251" fmla="*/ 487366 w 11269336"/>
              <a:gd name="connsiteY251" fmla="*/ 2309053 h 2323145"/>
              <a:gd name="connsiteX252" fmla="*/ 416820 w 11269336"/>
              <a:gd name="connsiteY252" fmla="*/ 2305443 h 2323145"/>
              <a:gd name="connsiteX253" fmla="*/ 376805 w 11269336"/>
              <a:gd name="connsiteY253" fmla="*/ 2307647 h 2323145"/>
              <a:gd name="connsiteX254" fmla="*/ 266777 w 11269336"/>
              <a:gd name="connsiteY254" fmla="*/ 2309012 h 2323145"/>
              <a:gd name="connsiteX255" fmla="*/ 156013 w 11269336"/>
              <a:gd name="connsiteY255" fmla="*/ 2306832 h 2323145"/>
              <a:gd name="connsiteX256" fmla="*/ 87258 w 11269336"/>
              <a:gd name="connsiteY256" fmla="*/ 2285511 h 2323145"/>
              <a:gd name="connsiteX257" fmla="*/ 23798 w 11269336"/>
              <a:gd name="connsiteY257" fmla="*/ 2281822 h 2323145"/>
              <a:gd name="connsiteX258" fmla="*/ 0 w 11269336"/>
              <a:gd name="connsiteY258" fmla="*/ 2285369 h 2323145"/>
              <a:gd name="connsiteX259" fmla="*/ 0 w 11269336"/>
              <a:gd name="connsiteY25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83151 w 11269336"/>
              <a:gd name="connsiteY149" fmla="*/ 2201140 h 2323145"/>
              <a:gd name="connsiteX150" fmla="*/ 4366646 w 11269336"/>
              <a:gd name="connsiteY150" fmla="*/ 2198564 h 2323145"/>
              <a:gd name="connsiteX151" fmla="*/ 4354009 w 11269336"/>
              <a:gd name="connsiteY151" fmla="*/ 2204984 h 2323145"/>
              <a:gd name="connsiteX152" fmla="*/ 4348284 w 11269336"/>
              <a:gd name="connsiteY152" fmla="*/ 2205270 h 2323145"/>
              <a:gd name="connsiteX153" fmla="*/ 4333906 w 11269336"/>
              <a:gd name="connsiteY153" fmla="*/ 2205251 h 2323145"/>
              <a:gd name="connsiteX154" fmla="*/ 4308819 w 11269336"/>
              <a:gd name="connsiteY154" fmla="*/ 2203822 h 2323145"/>
              <a:gd name="connsiteX155" fmla="*/ 4301210 w 11269336"/>
              <a:gd name="connsiteY155" fmla="*/ 2204456 h 2323145"/>
              <a:gd name="connsiteX156" fmla="*/ 4283095 w 11269336"/>
              <a:gd name="connsiteY156" fmla="*/ 2198177 h 2323145"/>
              <a:gd name="connsiteX157" fmla="*/ 4250119 w 11269336"/>
              <a:gd name="connsiteY157" fmla="*/ 2196342 h 2323145"/>
              <a:gd name="connsiteX158" fmla="*/ 4189203 w 11269336"/>
              <a:gd name="connsiteY158" fmla="*/ 2178994 h 2323145"/>
              <a:gd name="connsiteX159" fmla="*/ 4154035 w 11269336"/>
              <a:gd name="connsiteY159" fmla="*/ 2171950 h 2323145"/>
              <a:gd name="connsiteX160" fmla="*/ 4129569 w 11269336"/>
              <a:gd name="connsiteY160" fmla="*/ 2163850 h 2323145"/>
              <a:gd name="connsiteX161" fmla="*/ 4061250 w 11269336"/>
              <a:gd name="connsiteY161" fmla="*/ 2159236 h 2323145"/>
              <a:gd name="connsiteX162" fmla="*/ 3945480 w 11269336"/>
              <a:gd name="connsiteY162" fmla="*/ 2158279 h 2323145"/>
              <a:gd name="connsiteX163" fmla="*/ 3921468 w 11269336"/>
              <a:gd name="connsiteY163" fmla="*/ 2156588 h 2323145"/>
              <a:gd name="connsiteX164" fmla="*/ 3903348 w 11269336"/>
              <a:gd name="connsiteY164" fmla="*/ 2149220 h 2323145"/>
              <a:gd name="connsiteX165" fmla="*/ 3901342 w 11269336"/>
              <a:gd name="connsiteY165" fmla="*/ 2142355 h 2323145"/>
              <a:gd name="connsiteX166" fmla="*/ 3888539 w 11269336"/>
              <a:gd name="connsiteY166" fmla="*/ 2140476 h 2323145"/>
              <a:gd name="connsiteX167" fmla="*/ 3885662 w 11269336"/>
              <a:gd name="connsiteY167" fmla="*/ 2138740 h 2323145"/>
              <a:gd name="connsiteX168" fmla="*/ 3868627 w 11269336"/>
              <a:gd name="connsiteY168" fmla="*/ 2130023 h 2323145"/>
              <a:gd name="connsiteX169" fmla="*/ 3819177 w 11269336"/>
              <a:gd name="connsiteY169" fmla="*/ 2142111 h 2323145"/>
              <a:gd name="connsiteX170" fmla="*/ 3769100 w 11269336"/>
              <a:gd name="connsiteY170" fmla="*/ 2131731 h 2323145"/>
              <a:gd name="connsiteX171" fmla="*/ 3562752 w 11269336"/>
              <a:gd name="connsiteY171" fmla="*/ 2131785 h 2323145"/>
              <a:gd name="connsiteX172" fmla="*/ 3541402 w 11269336"/>
              <a:gd name="connsiteY172" fmla="*/ 2106821 h 2323145"/>
              <a:gd name="connsiteX173" fmla="*/ 3365341 w 11269336"/>
              <a:gd name="connsiteY173" fmla="*/ 2077638 h 2323145"/>
              <a:gd name="connsiteX174" fmla="*/ 3170922 w 11269336"/>
              <a:gd name="connsiteY174" fmla="*/ 2115957 h 2323145"/>
              <a:gd name="connsiteX175" fmla="*/ 3156256 w 11269336"/>
              <a:gd name="connsiteY175" fmla="*/ 2124773 h 2323145"/>
              <a:gd name="connsiteX176" fmla="*/ 3140298 w 11269336"/>
              <a:gd name="connsiteY176" fmla="*/ 2129182 h 2323145"/>
              <a:gd name="connsiteX177" fmla="*/ 3138514 w 11269336"/>
              <a:gd name="connsiteY177" fmla="*/ 2128069 h 2323145"/>
              <a:gd name="connsiteX178" fmla="*/ 3120467 w 11269336"/>
              <a:gd name="connsiteY178" fmla="*/ 2128281 h 2323145"/>
              <a:gd name="connsiteX179" fmla="*/ 3116175 w 11269336"/>
              <a:gd name="connsiteY179" fmla="*/ 2131633 h 2323145"/>
              <a:gd name="connsiteX180" fmla="*/ 3103685 w 11269336"/>
              <a:gd name="connsiteY180" fmla="*/ 2132814 h 2323145"/>
              <a:gd name="connsiteX181" fmla="*/ 3078794 w 11269336"/>
              <a:gd name="connsiteY181" fmla="*/ 2137935 h 2323145"/>
              <a:gd name="connsiteX182" fmla="*/ 3074407 w 11269336"/>
              <a:gd name="connsiteY182" fmla="*/ 2136274 h 2323145"/>
              <a:gd name="connsiteX183" fmla="*/ 3037285 w 11269336"/>
              <a:gd name="connsiteY183" fmla="*/ 2139919 h 2323145"/>
              <a:gd name="connsiteX184" fmla="*/ 3036901 w 11269336"/>
              <a:gd name="connsiteY184" fmla="*/ 2138726 h 2323145"/>
              <a:gd name="connsiteX185" fmla="*/ 3026996 w 11269336"/>
              <a:gd name="connsiteY185" fmla="*/ 2134322 h 2323145"/>
              <a:gd name="connsiteX186" fmla="*/ 3007772 w 11269336"/>
              <a:gd name="connsiteY186" fmla="*/ 2128742 h 2323145"/>
              <a:gd name="connsiteX187" fmla="*/ 2965030 w 11269336"/>
              <a:gd name="connsiteY187" fmla="*/ 2100494 h 2323145"/>
              <a:gd name="connsiteX188" fmla="*/ 2926342 w 11269336"/>
              <a:gd name="connsiteY188" fmla="*/ 2104155 h 2323145"/>
              <a:gd name="connsiteX189" fmla="*/ 2918608 w 11269336"/>
              <a:gd name="connsiteY189" fmla="*/ 2104215 h 2323145"/>
              <a:gd name="connsiteX190" fmla="*/ 2918475 w 11269336"/>
              <a:gd name="connsiteY190" fmla="*/ 2103937 h 2323145"/>
              <a:gd name="connsiteX191" fmla="*/ 2910360 w 11269336"/>
              <a:gd name="connsiteY191" fmla="*/ 2103444 h 2323145"/>
              <a:gd name="connsiteX192" fmla="*/ 2904507 w 11269336"/>
              <a:gd name="connsiteY192" fmla="*/ 2104326 h 2323145"/>
              <a:gd name="connsiteX193" fmla="*/ 2889503 w 11269336"/>
              <a:gd name="connsiteY193" fmla="*/ 2104443 h 2323145"/>
              <a:gd name="connsiteX194" fmla="*/ 2884480 w 11269336"/>
              <a:gd name="connsiteY194" fmla="*/ 2102626 h 2323145"/>
              <a:gd name="connsiteX195" fmla="*/ 2882689 w 11269336"/>
              <a:gd name="connsiteY195" fmla="*/ 2099228 h 2323145"/>
              <a:gd name="connsiteX196" fmla="*/ 2881291 w 11269336"/>
              <a:gd name="connsiteY196" fmla="*/ 2099618 h 2323145"/>
              <a:gd name="connsiteX197" fmla="*/ 2853979 w 11269336"/>
              <a:gd name="connsiteY197" fmla="*/ 2090388 h 2323145"/>
              <a:gd name="connsiteX198" fmla="*/ 2791790 w 11269336"/>
              <a:gd name="connsiteY198" fmla="*/ 2080332 h 2323145"/>
              <a:gd name="connsiteX199" fmla="*/ 2755844 w 11269336"/>
              <a:gd name="connsiteY199" fmla="*/ 2078874 h 2323145"/>
              <a:gd name="connsiteX200" fmla="*/ 2657742 w 11269336"/>
              <a:gd name="connsiteY200" fmla="*/ 2070179 h 2323145"/>
              <a:gd name="connsiteX201" fmla="*/ 2559549 w 11269336"/>
              <a:gd name="connsiteY201" fmla="*/ 2057873 h 2323145"/>
              <a:gd name="connsiteX202" fmla="*/ 2512054 w 11269336"/>
              <a:gd name="connsiteY202" fmla="*/ 2031671 h 2323145"/>
              <a:gd name="connsiteX203" fmla="*/ 2506437 w 11269336"/>
              <a:gd name="connsiteY203" fmla="*/ 2030918 h 2323145"/>
              <a:gd name="connsiteX204" fmla="*/ 2491752 w 11269336"/>
              <a:gd name="connsiteY204" fmla="*/ 2033906 h 2323145"/>
              <a:gd name="connsiteX205" fmla="*/ 2486338 w 11269336"/>
              <a:gd name="connsiteY205" fmla="*/ 2035862 h 2323145"/>
              <a:gd name="connsiteX206" fmla="*/ 2478186 w 11269336"/>
              <a:gd name="connsiteY206" fmla="*/ 2036953 h 2323145"/>
              <a:gd name="connsiteX207" fmla="*/ 2477950 w 11269336"/>
              <a:gd name="connsiteY207" fmla="*/ 2036715 h 2323145"/>
              <a:gd name="connsiteX208" fmla="*/ 2470381 w 11269336"/>
              <a:gd name="connsiteY208" fmla="*/ 2038256 h 2323145"/>
              <a:gd name="connsiteX209" fmla="*/ 2433781 w 11269336"/>
              <a:gd name="connsiteY209" fmla="*/ 2049140 h 2323145"/>
              <a:gd name="connsiteX210" fmla="*/ 2381172 w 11269336"/>
              <a:gd name="connsiteY210" fmla="*/ 2030645 h 2323145"/>
              <a:gd name="connsiteX211" fmla="*/ 2360198 w 11269336"/>
              <a:gd name="connsiteY211" fmla="*/ 2029059 h 2323145"/>
              <a:gd name="connsiteX212" fmla="*/ 2348815 w 11269336"/>
              <a:gd name="connsiteY212" fmla="*/ 2026798 h 2323145"/>
              <a:gd name="connsiteX213" fmla="*/ 2347988 w 11269336"/>
              <a:gd name="connsiteY213" fmla="*/ 2025745 h 2323145"/>
              <a:gd name="connsiteX214" fmla="*/ 2312920 w 11269336"/>
              <a:gd name="connsiteY214" fmla="*/ 2036311 h 2323145"/>
              <a:gd name="connsiteX215" fmla="*/ 2307986 w 11269336"/>
              <a:gd name="connsiteY215" fmla="*/ 2035583 h 2323145"/>
              <a:gd name="connsiteX216" fmla="*/ 2285481 w 11269336"/>
              <a:gd name="connsiteY216" fmla="*/ 2045197 h 2323145"/>
              <a:gd name="connsiteX217" fmla="*/ 2273666 w 11269336"/>
              <a:gd name="connsiteY217" fmla="*/ 2048710 h 2323145"/>
              <a:gd name="connsiteX218" fmla="*/ 2270719 w 11269336"/>
              <a:gd name="connsiteY218" fmla="*/ 2052702 h 2323145"/>
              <a:gd name="connsiteX219" fmla="*/ 2253080 w 11269336"/>
              <a:gd name="connsiteY219" fmla="*/ 2056363 h 2323145"/>
              <a:gd name="connsiteX220" fmla="*/ 2250906 w 11269336"/>
              <a:gd name="connsiteY220" fmla="*/ 2055654 h 2323145"/>
              <a:gd name="connsiteX221" fmla="*/ 2236905 w 11269336"/>
              <a:gd name="connsiteY221" fmla="*/ 2062882 h 2323145"/>
              <a:gd name="connsiteX222" fmla="*/ 2225830 w 11269336"/>
              <a:gd name="connsiteY222" fmla="*/ 2074027 h 2323145"/>
              <a:gd name="connsiteX223" fmla="*/ 2073776 w 11269336"/>
              <a:gd name="connsiteY223" fmla="*/ 2089244 h 2323145"/>
              <a:gd name="connsiteX224" fmla="*/ 1948256 w 11269336"/>
              <a:gd name="connsiteY224" fmla="*/ 2146616 h 2323145"/>
              <a:gd name="connsiteX225" fmla="*/ 1865582 w 11269336"/>
              <a:gd name="connsiteY225" fmla="*/ 2153738 h 2323145"/>
              <a:gd name="connsiteX226" fmla="*/ 1835210 w 11269336"/>
              <a:gd name="connsiteY226" fmla="*/ 2134244 h 2323145"/>
              <a:gd name="connsiteX227" fmla="*/ 1632661 w 11269336"/>
              <a:gd name="connsiteY227" fmla="*/ 2173882 h 2323145"/>
              <a:gd name="connsiteX228" fmla="*/ 1579590 w 11269336"/>
              <a:gd name="connsiteY228" fmla="*/ 2173680 h 2323145"/>
              <a:gd name="connsiteX229" fmla="*/ 1535601 w 11269336"/>
              <a:gd name="connsiteY229" fmla="*/ 2194590 h 2323145"/>
              <a:gd name="connsiteX230" fmla="*/ 1515594 w 11269336"/>
              <a:gd name="connsiteY230" fmla="*/ 2189622 h 2323145"/>
              <a:gd name="connsiteX231" fmla="*/ 1512113 w 11269336"/>
              <a:gd name="connsiteY231" fmla="*/ 2188534 h 2323145"/>
              <a:gd name="connsiteX232" fmla="*/ 1498838 w 11269336"/>
              <a:gd name="connsiteY232" fmla="*/ 2189213 h 2323145"/>
              <a:gd name="connsiteX233" fmla="*/ 1494279 w 11269336"/>
              <a:gd name="connsiteY233" fmla="*/ 2183112 h 2323145"/>
              <a:gd name="connsiteX234" fmla="*/ 1473714 w 11269336"/>
              <a:gd name="connsiteY234" fmla="*/ 2179625 h 2323145"/>
              <a:gd name="connsiteX235" fmla="*/ 1449503 w 11269336"/>
              <a:gd name="connsiteY235" fmla="*/ 2182633 h 2323145"/>
              <a:gd name="connsiteX236" fmla="*/ 1266687 w 11269336"/>
              <a:gd name="connsiteY236" fmla="*/ 2212688 h 2323145"/>
              <a:gd name="connsiteX237" fmla="*/ 1239614 w 11269336"/>
              <a:gd name="connsiteY237" fmla="*/ 2209727 h 2323145"/>
              <a:gd name="connsiteX238" fmla="*/ 1202436 w 11269336"/>
              <a:gd name="connsiteY238" fmla="*/ 2209817 h 2323145"/>
              <a:gd name="connsiteX239" fmla="*/ 1136097 w 11269336"/>
              <a:gd name="connsiteY239" fmla="*/ 2205112 h 2323145"/>
              <a:gd name="connsiteX240" fmla="*/ 988232 w 11269336"/>
              <a:gd name="connsiteY240" fmla="*/ 2235635 h 2323145"/>
              <a:gd name="connsiteX241" fmla="*/ 981959 w 11269336"/>
              <a:gd name="connsiteY241" fmla="*/ 2231607 h 2323145"/>
              <a:gd name="connsiteX242" fmla="*/ 938600 w 11269336"/>
              <a:gd name="connsiteY242" fmla="*/ 2238113 h 2323145"/>
              <a:gd name="connsiteX243" fmla="*/ 791788 w 11269336"/>
              <a:gd name="connsiteY243" fmla="*/ 2293224 h 2323145"/>
              <a:gd name="connsiteX244" fmla="*/ 706914 w 11269336"/>
              <a:gd name="connsiteY244" fmla="*/ 2305046 h 2323145"/>
              <a:gd name="connsiteX245" fmla="*/ 675971 w 11269336"/>
              <a:gd name="connsiteY245" fmla="*/ 2304030 h 2323145"/>
              <a:gd name="connsiteX246" fmla="*/ 624180 w 11269336"/>
              <a:gd name="connsiteY246" fmla="*/ 2302650 h 2323145"/>
              <a:gd name="connsiteX247" fmla="*/ 583453 w 11269336"/>
              <a:gd name="connsiteY247" fmla="*/ 2288788 h 2323145"/>
              <a:gd name="connsiteX248" fmla="*/ 540946 w 11269336"/>
              <a:gd name="connsiteY248" fmla="*/ 2292721 h 2323145"/>
              <a:gd name="connsiteX249" fmla="*/ 533680 w 11269336"/>
              <a:gd name="connsiteY249" fmla="*/ 2310233 h 2323145"/>
              <a:gd name="connsiteX250" fmla="*/ 487366 w 11269336"/>
              <a:gd name="connsiteY250" fmla="*/ 2309053 h 2323145"/>
              <a:gd name="connsiteX251" fmla="*/ 416820 w 11269336"/>
              <a:gd name="connsiteY251" fmla="*/ 2305443 h 2323145"/>
              <a:gd name="connsiteX252" fmla="*/ 376805 w 11269336"/>
              <a:gd name="connsiteY252" fmla="*/ 2307647 h 2323145"/>
              <a:gd name="connsiteX253" fmla="*/ 266777 w 11269336"/>
              <a:gd name="connsiteY253" fmla="*/ 2309012 h 2323145"/>
              <a:gd name="connsiteX254" fmla="*/ 156013 w 11269336"/>
              <a:gd name="connsiteY254" fmla="*/ 2306832 h 2323145"/>
              <a:gd name="connsiteX255" fmla="*/ 87258 w 11269336"/>
              <a:gd name="connsiteY255" fmla="*/ 2285511 h 2323145"/>
              <a:gd name="connsiteX256" fmla="*/ 23798 w 11269336"/>
              <a:gd name="connsiteY256" fmla="*/ 2281822 h 2323145"/>
              <a:gd name="connsiteX257" fmla="*/ 0 w 11269336"/>
              <a:gd name="connsiteY257" fmla="*/ 2285369 h 2323145"/>
              <a:gd name="connsiteX258" fmla="*/ 0 w 11269336"/>
              <a:gd name="connsiteY25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66646 w 11269336"/>
              <a:gd name="connsiteY149" fmla="*/ 2198564 h 2323145"/>
              <a:gd name="connsiteX150" fmla="*/ 4354009 w 11269336"/>
              <a:gd name="connsiteY150" fmla="*/ 2204984 h 2323145"/>
              <a:gd name="connsiteX151" fmla="*/ 4348284 w 11269336"/>
              <a:gd name="connsiteY151" fmla="*/ 2205270 h 2323145"/>
              <a:gd name="connsiteX152" fmla="*/ 4333906 w 11269336"/>
              <a:gd name="connsiteY152" fmla="*/ 2205251 h 2323145"/>
              <a:gd name="connsiteX153" fmla="*/ 4308819 w 11269336"/>
              <a:gd name="connsiteY153" fmla="*/ 2203822 h 2323145"/>
              <a:gd name="connsiteX154" fmla="*/ 4301210 w 11269336"/>
              <a:gd name="connsiteY154" fmla="*/ 2204456 h 2323145"/>
              <a:gd name="connsiteX155" fmla="*/ 4283095 w 11269336"/>
              <a:gd name="connsiteY155" fmla="*/ 2198177 h 2323145"/>
              <a:gd name="connsiteX156" fmla="*/ 4250119 w 11269336"/>
              <a:gd name="connsiteY156" fmla="*/ 2196342 h 2323145"/>
              <a:gd name="connsiteX157" fmla="*/ 4189203 w 11269336"/>
              <a:gd name="connsiteY157" fmla="*/ 2178994 h 2323145"/>
              <a:gd name="connsiteX158" fmla="*/ 4154035 w 11269336"/>
              <a:gd name="connsiteY158" fmla="*/ 2171950 h 2323145"/>
              <a:gd name="connsiteX159" fmla="*/ 4129569 w 11269336"/>
              <a:gd name="connsiteY159" fmla="*/ 2163850 h 2323145"/>
              <a:gd name="connsiteX160" fmla="*/ 4061250 w 11269336"/>
              <a:gd name="connsiteY160" fmla="*/ 2159236 h 2323145"/>
              <a:gd name="connsiteX161" fmla="*/ 3945480 w 11269336"/>
              <a:gd name="connsiteY161" fmla="*/ 2158279 h 2323145"/>
              <a:gd name="connsiteX162" fmla="*/ 3921468 w 11269336"/>
              <a:gd name="connsiteY162" fmla="*/ 2156588 h 2323145"/>
              <a:gd name="connsiteX163" fmla="*/ 3903348 w 11269336"/>
              <a:gd name="connsiteY163" fmla="*/ 2149220 h 2323145"/>
              <a:gd name="connsiteX164" fmla="*/ 3901342 w 11269336"/>
              <a:gd name="connsiteY164" fmla="*/ 2142355 h 2323145"/>
              <a:gd name="connsiteX165" fmla="*/ 3888539 w 11269336"/>
              <a:gd name="connsiteY165" fmla="*/ 2140476 h 2323145"/>
              <a:gd name="connsiteX166" fmla="*/ 3885662 w 11269336"/>
              <a:gd name="connsiteY166" fmla="*/ 2138740 h 2323145"/>
              <a:gd name="connsiteX167" fmla="*/ 3868627 w 11269336"/>
              <a:gd name="connsiteY167" fmla="*/ 2130023 h 2323145"/>
              <a:gd name="connsiteX168" fmla="*/ 3819177 w 11269336"/>
              <a:gd name="connsiteY168" fmla="*/ 2142111 h 2323145"/>
              <a:gd name="connsiteX169" fmla="*/ 3769100 w 11269336"/>
              <a:gd name="connsiteY169" fmla="*/ 2131731 h 2323145"/>
              <a:gd name="connsiteX170" fmla="*/ 3562752 w 11269336"/>
              <a:gd name="connsiteY170" fmla="*/ 2131785 h 2323145"/>
              <a:gd name="connsiteX171" fmla="*/ 3541402 w 11269336"/>
              <a:gd name="connsiteY171" fmla="*/ 2106821 h 2323145"/>
              <a:gd name="connsiteX172" fmla="*/ 3365341 w 11269336"/>
              <a:gd name="connsiteY172" fmla="*/ 2077638 h 2323145"/>
              <a:gd name="connsiteX173" fmla="*/ 3170922 w 11269336"/>
              <a:gd name="connsiteY173" fmla="*/ 2115957 h 2323145"/>
              <a:gd name="connsiteX174" fmla="*/ 3156256 w 11269336"/>
              <a:gd name="connsiteY174" fmla="*/ 2124773 h 2323145"/>
              <a:gd name="connsiteX175" fmla="*/ 3140298 w 11269336"/>
              <a:gd name="connsiteY175" fmla="*/ 2129182 h 2323145"/>
              <a:gd name="connsiteX176" fmla="*/ 3138514 w 11269336"/>
              <a:gd name="connsiteY176" fmla="*/ 2128069 h 2323145"/>
              <a:gd name="connsiteX177" fmla="*/ 3120467 w 11269336"/>
              <a:gd name="connsiteY177" fmla="*/ 2128281 h 2323145"/>
              <a:gd name="connsiteX178" fmla="*/ 3116175 w 11269336"/>
              <a:gd name="connsiteY178" fmla="*/ 2131633 h 2323145"/>
              <a:gd name="connsiteX179" fmla="*/ 3103685 w 11269336"/>
              <a:gd name="connsiteY179" fmla="*/ 2132814 h 2323145"/>
              <a:gd name="connsiteX180" fmla="*/ 3078794 w 11269336"/>
              <a:gd name="connsiteY180" fmla="*/ 2137935 h 2323145"/>
              <a:gd name="connsiteX181" fmla="*/ 3074407 w 11269336"/>
              <a:gd name="connsiteY181" fmla="*/ 2136274 h 2323145"/>
              <a:gd name="connsiteX182" fmla="*/ 3037285 w 11269336"/>
              <a:gd name="connsiteY182" fmla="*/ 2139919 h 2323145"/>
              <a:gd name="connsiteX183" fmla="*/ 3036901 w 11269336"/>
              <a:gd name="connsiteY183" fmla="*/ 2138726 h 2323145"/>
              <a:gd name="connsiteX184" fmla="*/ 3026996 w 11269336"/>
              <a:gd name="connsiteY184" fmla="*/ 2134322 h 2323145"/>
              <a:gd name="connsiteX185" fmla="*/ 3007772 w 11269336"/>
              <a:gd name="connsiteY185" fmla="*/ 2128742 h 2323145"/>
              <a:gd name="connsiteX186" fmla="*/ 2965030 w 11269336"/>
              <a:gd name="connsiteY186" fmla="*/ 2100494 h 2323145"/>
              <a:gd name="connsiteX187" fmla="*/ 2926342 w 11269336"/>
              <a:gd name="connsiteY187" fmla="*/ 2104155 h 2323145"/>
              <a:gd name="connsiteX188" fmla="*/ 2918608 w 11269336"/>
              <a:gd name="connsiteY188" fmla="*/ 2104215 h 2323145"/>
              <a:gd name="connsiteX189" fmla="*/ 2918475 w 11269336"/>
              <a:gd name="connsiteY189" fmla="*/ 2103937 h 2323145"/>
              <a:gd name="connsiteX190" fmla="*/ 2910360 w 11269336"/>
              <a:gd name="connsiteY190" fmla="*/ 2103444 h 2323145"/>
              <a:gd name="connsiteX191" fmla="*/ 2904507 w 11269336"/>
              <a:gd name="connsiteY191" fmla="*/ 2104326 h 2323145"/>
              <a:gd name="connsiteX192" fmla="*/ 2889503 w 11269336"/>
              <a:gd name="connsiteY192" fmla="*/ 2104443 h 2323145"/>
              <a:gd name="connsiteX193" fmla="*/ 2884480 w 11269336"/>
              <a:gd name="connsiteY193" fmla="*/ 2102626 h 2323145"/>
              <a:gd name="connsiteX194" fmla="*/ 2882689 w 11269336"/>
              <a:gd name="connsiteY194" fmla="*/ 2099228 h 2323145"/>
              <a:gd name="connsiteX195" fmla="*/ 2881291 w 11269336"/>
              <a:gd name="connsiteY195" fmla="*/ 2099618 h 2323145"/>
              <a:gd name="connsiteX196" fmla="*/ 2853979 w 11269336"/>
              <a:gd name="connsiteY196" fmla="*/ 2090388 h 2323145"/>
              <a:gd name="connsiteX197" fmla="*/ 2791790 w 11269336"/>
              <a:gd name="connsiteY197" fmla="*/ 2080332 h 2323145"/>
              <a:gd name="connsiteX198" fmla="*/ 2755844 w 11269336"/>
              <a:gd name="connsiteY198" fmla="*/ 2078874 h 2323145"/>
              <a:gd name="connsiteX199" fmla="*/ 2657742 w 11269336"/>
              <a:gd name="connsiteY199" fmla="*/ 2070179 h 2323145"/>
              <a:gd name="connsiteX200" fmla="*/ 2559549 w 11269336"/>
              <a:gd name="connsiteY200" fmla="*/ 2057873 h 2323145"/>
              <a:gd name="connsiteX201" fmla="*/ 2512054 w 11269336"/>
              <a:gd name="connsiteY201" fmla="*/ 2031671 h 2323145"/>
              <a:gd name="connsiteX202" fmla="*/ 2506437 w 11269336"/>
              <a:gd name="connsiteY202" fmla="*/ 2030918 h 2323145"/>
              <a:gd name="connsiteX203" fmla="*/ 2491752 w 11269336"/>
              <a:gd name="connsiteY203" fmla="*/ 2033906 h 2323145"/>
              <a:gd name="connsiteX204" fmla="*/ 2486338 w 11269336"/>
              <a:gd name="connsiteY204" fmla="*/ 2035862 h 2323145"/>
              <a:gd name="connsiteX205" fmla="*/ 2478186 w 11269336"/>
              <a:gd name="connsiteY205" fmla="*/ 2036953 h 2323145"/>
              <a:gd name="connsiteX206" fmla="*/ 2477950 w 11269336"/>
              <a:gd name="connsiteY206" fmla="*/ 2036715 h 2323145"/>
              <a:gd name="connsiteX207" fmla="*/ 2470381 w 11269336"/>
              <a:gd name="connsiteY207" fmla="*/ 2038256 h 2323145"/>
              <a:gd name="connsiteX208" fmla="*/ 2433781 w 11269336"/>
              <a:gd name="connsiteY208" fmla="*/ 2049140 h 2323145"/>
              <a:gd name="connsiteX209" fmla="*/ 2381172 w 11269336"/>
              <a:gd name="connsiteY209" fmla="*/ 2030645 h 2323145"/>
              <a:gd name="connsiteX210" fmla="*/ 2360198 w 11269336"/>
              <a:gd name="connsiteY210" fmla="*/ 2029059 h 2323145"/>
              <a:gd name="connsiteX211" fmla="*/ 2348815 w 11269336"/>
              <a:gd name="connsiteY211" fmla="*/ 2026798 h 2323145"/>
              <a:gd name="connsiteX212" fmla="*/ 2347988 w 11269336"/>
              <a:gd name="connsiteY212" fmla="*/ 2025745 h 2323145"/>
              <a:gd name="connsiteX213" fmla="*/ 2312920 w 11269336"/>
              <a:gd name="connsiteY213" fmla="*/ 2036311 h 2323145"/>
              <a:gd name="connsiteX214" fmla="*/ 2307986 w 11269336"/>
              <a:gd name="connsiteY214" fmla="*/ 2035583 h 2323145"/>
              <a:gd name="connsiteX215" fmla="*/ 2285481 w 11269336"/>
              <a:gd name="connsiteY215" fmla="*/ 2045197 h 2323145"/>
              <a:gd name="connsiteX216" fmla="*/ 2273666 w 11269336"/>
              <a:gd name="connsiteY216" fmla="*/ 2048710 h 2323145"/>
              <a:gd name="connsiteX217" fmla="*/ 2270719 w 11269336"/>
              <a:gd name="connsiteY217" fmla="*/ 2052702 h 2323145"/>
              <a:gd name="connsiteX218" fmla="*/ 2253080 w 11269336"/>
              <a:gd name="connsiteY218" fmla="*/ 2056363 h 2323145"/>
              <a:gd name="connsiteX219" fmla="*/ 2250906 w 11269336"/>
              <a:gd name="connsiteY219" fmla="*/ 2055654 h 2323145"/>
              <a:gd name="connsiteX220" fmla="*/ 2236905 w 11269336"/>
              <a:gd name="connsiteY220" fmla="*/ 2062882 h 2323145"/>
              <a:gd name="connsiteX221" fmla="*/ 2225830 w 11269336"/>
              <a:gd name="connsiteY221" fmla="*/ 2074027 h 2323145"/>
              <a:gd name="connsiteX222" fmla="*/ 2073776 w 11269336"/>
              <a:gd name="connsiteY222" fmla="*/ 2089244 h 2323145"/>
              <a:gd name="connsiteX223" fmla="*/ 1948256 w 11269336"/>
              <a:gd name="connsiteY223" fmla="*/ 2146616 h 2323145"/>
              <a:gd name="connsiteX224" fmla="*/ 1865582 w 11269336"/>
              <a:gd name="connsiteY224" fmla="*/ 2153738 h 2323145"/>
              <a:gd name="connsiteX225" fmla="*/ 1835210 w 11269336"/>
              <a:gd name="connsiteY225" fmla="*/ 2134244 h 2323145"/>
              <a:gd name="connsiteX226" fmla="*/ 1632661 w 11269336"/>
              <a:gd name="connsiteY226" fmla="*/ 2173882 h 2323145"/>
              <a:gd name="connsiteX227" fmla="*/ 1579590 w 11269336"/>
              <a:gd name="connsiteY227" fmla="*/ 2173680 h 2323145"/>
              <a:gd name="connsiteX228" fmla="*/ 1535601 w 11269336"/>
              <a:gd name="connsiteY228" fmla="*/ 2194590 h 2323145"/>
              <a:gd name="connsiteX229" fmla="*/ 1515594 w 11269336"/>
              <a:gd name="connsiteY229" fmla="*/ 2189622 h 2323145"/>
              <a:gd name="connsiteX230" fmla="*/ 1512113 w 11269336"/>
              <a:gd name="connsiteY230" fmla="*/ 2188534 h 2323145"/>
              <a:gd name="connsiteX231" fmla="*/ 1498838 w 11269336"/>
              <a:gd name="connsiteY231" fmla="*/ 2189213 h 2323145"/>
              <a:gd name="connsiteX232" fmla="*/ 1494279 w 11269336"/>
              <a:gd name="connsiteY232" fmla="*/ 2183112 h 2323145"/>
              <a:gd name="connsiteX233" fmla="*/ 1473714 w 11269336"/>
              <a:gd name="connsiteY233" fmla="*/ 2179625 h 2323145"/>
              <a:gd name="connsiteX234" fmla="*/ 1449503 w 11269336"/>
              <a:gd name="connsiteY234" fmla="*/ 2182633 h 2323145"/>
              <a:gd name="connsiteX235" fmla="*/ 1266687 w 11269336"/>
              <a:gd name="connsiteY235" fmla="*/ 2212688 h 2323145"/>
              <a:gd name="connsiteX236" fmla="*/ 1239614 w 11269336"/>
              <a:gd name="connsiteY236" fmla="*/ 2209727 h 2323145"/>
              <a:gd name="connsiteX237" fmla="*/ 1202436 w 11269336"/>
              <a:gd name="connsiteY237" fmla="*/ 2209817 h 2323145"/>
              <a:gd name="connsiteX238" fmla="*/ 1136097 w 11269336"/>
              <a:gd name="connsiteY238" fmla="*/ 2205112 h 2323145"/>
              <a:gd name="connsiteX239" fmla="*/ 988232 w 11269336"/>
              <a:gd name="connsiteY239" fmla="*/ 2235635 h 2323145"/>
              <a:gd name="connsiteX240" fmla="*/ 981959 w 11269336"/>
              <a:gd name="connsiteY240" fmla="*/ 2231607 h 2323145"/>
              <a:gd name="connsiteX241" fmla="*/ 938600 w 11269336"/>
              <a:gd name="connsiteY241" fmla="*/ 2238113 h 2323145"/>
              <a:gd name="connsiteX242" fmla="*/ 791788 w 11269336"/>
              <a:gd name="connsiteY242" fmla="*/ 2293224 h 2323145"/>
              <a:gd name="connsiteX243" fmla="*/ 706914 w 11269336"/>
              <a:gd name="connsiteY243" fmla="*/ 2305046 h 2323145"/>
              <a:gd name="connsiteX244" fmla="*/ 675971 w 11269336"/>
              <a:gd name="connsiteY244" fmla="*/ 2304030 h 2323145"/>
              <a:gd name="connsiteX245" fmla="*/ 624180 w 11269336"/>
              <a:gd name="connsiteY245" fmla="*/ 2302650 h 2323145"/>
              <a:gd name="connsiteX246" fmla="*/ 583453 w 11269336"/>
              <a:gd name="connsiteY246" fmla="*/ 2288788 h 2323145"/>
              <a:gd name="connsiteX247" fmla="*/ 540946 w 11269336"/>
              <a:gd name="connsiteY247" fmla="*/ 2292721 h 2323145"/>
              <a:gd name="connsiteX248" fmla="*/ 533680 w 11269336"/>
              <a:gd name="connsiteY248" fmla="*/ 2310233 h 2323145"/>
              <a:gd name="connsiteX249" fmla="*/ 487366 w 11269336"/>
              <a:gd name="connsiteY249" fmla="*/ 2309053 h 2323145"/>
              <a:gd name="connsiteX250" fmla="*/ 416820 w 11269336"/>
              <a:gd name="connsiteY250" fmla="*/ 2305443 h 2323145"/>
              <a:gd name="connsiteX251" fmla="*/ 376805 w 11269336"/>
              <a:gd name="connsiteY251" fmla="*/ 2307647 h 2323145"/>
              <a:gd name="connsiteX252" fmla="*/ 266777 w 11269336"/>
              <a:gd name="connsiteY252" fmla="*/ 2309012 h 2323145"/>
              <a:gd name="connsiteX253" fmla="*/ 156013 w 11269336"/>
              <a:gd name="connsiteY253" fmla="*/ 2306832 h 2323145"/>
              <a:gd name="connsiteX254" fmla="*/ 87258 w 11269336"/>
              <a:gd name="connsiteY254" fmla="*/ 2285511 h 2323145"/>
              <a:gd name="connsiteX255" fmla="*/ 23798 w 11269336"/>
              <a:gd name="connsiteY255" fmla="*/ 2281822 h 2323145"/>
              <a:gd name="connsiteX256" fmla="*/ 0 w 11269336"/>
              <a:gd name="connsiteY256" fmla="*/ 2285369 h 2323145"/>
              <a:gd name="connsiteX257" fmla="*/ 0 w 11269336"/>
              <a:gd name="connsiteY25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05765 w 11269336"/>
              <a:gd name="connsiteY146" fmla="*/ 2199902 h 2323145"/>
              <a:gd name="connsiteX147" fmla="*/ 4401354 w 11269336"/>
              <a:gd name="connsiteY147" fmla="*/ 2194745 h 2323145"/>
              <a:gd name="connsiteX148" fmla="*/ 4366646 w 11269336"/>
              <a:gd name="connsiteY148" fmla="*/ 2198564 h 2323145"/>
              <a:gd name="connsiteX149" fmla="*/ 4354009 w 11269336"/>
              <a:gd name="connsiteY149" fmla="*/ 2204984 h 2323145"/>
              <a:gd name="connsiteX150" fmla="*/ 4348284 w 11269336"/>
              <a:gd name="connsiteY150" fmla="*/ 2205270 h 2323145"/>
              <a:gd name="connsiteX151" fmla="*/ 4333906 w 11269336"/>
              <a:gd name="connsiteY151" fmla="*/ 2205251 h 2323145"/>
              <a:gd name="connsiteX152" fmla="*/ 4308819 w 11269336"/>
              <a:gd name="connsiteY152" fmla="*/ 2203822 h 2323145"/>
              <a:gd name="connsiteX153" fmla="*/ 4301210 w 11269336"/>
              <a:gd name="connsiteY153" fmla="*/ 2204456 h 2323145"/>
              <a:gd name="connsiteX154" fmla="*/ 4283095 w 11269336"/>
              <a:gd name="connsiteY154" fmla="*/ 2198177 h 2323145"/>
              <a:gd name="connsiteX155" fmla="*/ 4250119 w 11269336"/>
              <a:gd name="connsiteY155" fmla="*/ 2196342 h 2323145"/>
              <a:gd name="connsiteX156" fmla="*/ 4189203 w 11269336"/>
              <a:gd name="connsiteY156" fmla="*/ 2178994 h 2323145"/>
              <a:gd name="connsiteX157" fmla="*/ 4154035 w 11269336"/>
              <a:gd name="connsiteY157" fmla="*/ 2171950 h 2323145"/>
              <a:gd name="connsiteX158" fmla="*/ 4129569 w 11269336"/>
              <a:gd name="connsiteY158" fmla="*/ 2163850 h 2323145"/>
              <a:gd name="connsiteX159" fmla="*/ 4061250 w 11269336"/>
              <a:gd name="connsiteY159" fmla="*/ 2159236 h 2323145"/>
              <a:gd name="connsiteX160" fmla="*/ 3945480 w 11269336"/>
              <a:gd name="connsiteY160" fmla="*/ 2158279 h 2323145"/>
              <a:gd name="connsiteX161" fmla="*/ 3921468 w 11269336"/>
              <a:gd name="connsiteY161" fmla="*/ 2156588 h 2323145"/>
              <a:gd name="connsiteX162" fmla="*/ 3903348 w 11269336"/>
              <a:gd name="connsiteY162" fmla="*/ 2149220 h 2323145"/>
              <a:gd name="connsiteX163" fmla="*/ 3901342 w 11269336"/>
              <a:gd name="connsiteY163" fmla="*/ 2142355 h 2323145"/>
              <a:gd name="connsiteX164" fmla="*/ 3888539 w 11269336"/>
              <a:gd name="connsiteY164" fmla="*/ 2140476 h 2323145"/>
              <a:gd name="connsiteX165" fmla="*/ 3885662 w 11269336"/>
              <a:gd name="connsiteY165" fmla="*/ 2138740 h 2323145"/>
              <a:gd name="connsiteX166" fmla="*/ 3868627 w 11269336"/>
              <a:gd name="connsiteY166" fmla="*/ 2130023 h 2323145"/>
              <a:gd name="connsiteX167" fmla="*/ 3819177 w 11269336"/>
              <a:gd name="connsiteY167" fmla="*/ 2142111 h 2323145"/>
              <a:gd name="connsiteX168" fmla="*/ 3769100 w 11269336"/>
              <a:gd name="connsiteY168" fmla="*/ 2131731 h 2323145"/>
              <a:gd name="connsiteX169" fmla="*/ 3562752 w 11269336"/>
              <a:gd name="connsiteY169" fmla="*/ 2131785 h 2323145"/>
              <a:gd name="connsiteX170" fmla="*/ 3541402 w 11269336"/>
              <a:gd name="connsiteY170" fmla="*/ 2106821 h 2323145"/>
              <a:gd name="connsiteX171" fmla="*/ 3365341 w 11269336"/>
              <a:gd name="connsiteY171" fmla="*/ 2077638 h 2323145"/>
              <a:gd name="connsiteX172" fmla="*/ 3170922 w 11269336"/>
              <a:gd name="connsiteY172" fmla="*/ 2115957 h 2323145"/>
              <a:gd name="connsiteX173" fmla="*/ 3156256 w 11269336"/>
              <a:gd name="connsiteY173" fmla="*/ 2124773 h 2323145"/>
              <a:gd name="connsiteX174" fmla="*/ 3140298 w 11269336"/>
              <a:gd name="connsiteY174" fmla="*/ 2129182 h 2323145"/>
              <a:gd name="connsiteX175" fmla="*/ 3138514 w 11269336"/>
              <a:gd name="connsiteY175" fmla="*/ 2128069 h 2323145"/>
              <a:gd name="connsiteX176" fmla="*/ 3120467 w 11269336"/>
              <a:gd name="connsiteY176" fmla="*/ 2128281 h 2323145"/>
              <a:gd name="connsiteX177" fmla="*/ 3116175 w 11269336"/>
              <a:gd name="connsiteY177" fmla="*/ 2131633 h 2323145"/>
              <a:gd name="connsiteX178" fmla="*/ 3103685 w 11269336"/>
              <a:gd name="connsiteY178" fmla="*/ 2132814 h 2323145"/>
              <a:gd name="connsiteX179" fmla="*/ 3078794 w 11269336"/>
              <a:gd name="connsiteY179" fmla="*/ 2137935 h 2323145"/>
              <a:gd name="connsiteX180" fmla="*/ 3074407 w 11269336"/>
              <a:gd name="connsiteY180" fmla="*/ 2136274 h 2323145"/>
              <a:gd name="connsiteX181" fmla="*/ 3037285 w 11269336"/>
              <a:gd name="connsiteY181" fmla="*/ 2139919 h 2323145"/>
              <a:gd name="connsiteX182" fmla="*/ 3036901 w 11269336"/>
              <a:gd name="connsiteY182" fmla="*/ 2138726 h 2323145"/>
              <a:gd name="connsiteX183" fmla="*/ 3026996 w 11269336"/>
              <a:gd name="connsiteY183" fmla="*/ 2134322 h 2323145"/>
              <a:gd name="connsiteX184" fmla="*/ 3007772 w 11269336"/>
              <a:gd name="connsiteY184" fmla="*/ 2128742 h 2323145"/>
              <a:gd name="connsiteX185" fmla="*/ 2965030 w 11269336"/>
              <a:gd name="connsiteY185" fmla="*/ 2100494 h 2323145"/>
              <a:gd name="connsiteX186" fmla="*/ 2926342 w 11269336"/>
              <a:gd name="connsiteY186" fmla="*/ 2104155 h 2323145"/>
              <a:gd name="connsiteX187" fmla="*/ 2918608 w 11269336"/>
              <a:gd name="connsiteY187" fmla="*/ 2104215 h 2323145"/>
              <a:gd name="connsiteX188" fmla="*/ 2918475 w 11269336"/>
              <a:gd name="connsiteY188" fmla="*/ 2103937 h 2323145"/>
              <a:gd name="connsiteX189" fmla="*/ 2910360 w 11269336"/>
              <a:gd name="connsiteY189" fmla="*/ 2103444 h 2323145"/>
              <a:gd name="connsiteX190" fmla="*/ 2904507 w 11269336"/>
              <a:gd name="connsiteY190" fmla="*/ 2104326 h 2323145"/>
              <a:gd name="connsiteX191" fmla="*/ 2889503 w 11269336"/>
              <a:gd name="connsiteY191" fmla="*/ 2104443 h 2323145"/>
              <a:gd name="connsiteX192" fmla="*/ 2884480 w 11269336"/>
              <a:gd name="connsiteY192" fmla="*/ 2102626 h 2323145"/>
              <a:gd name="connsiteX193" fmla="*/ 2882689 w 11269336"/>
              <a:gd name="connsiteY193" fmla="*/ 2099228 h 2323145"/>
              <a:gd name="connsiteX194" fmla="*/ 2881291 w 11269336"/>
              <a:gd name="connsiteY194" fmla="*/ 2099618 h 2323145"/>
              <a:gd name="connsiteX195" fmla="*/ 2853979 w 11269336"/>
              <a:gd name="connsiteY195" fmla="*/ 2090388 h 2323145"/>
              <a:gd name="connsiteX196" fmla="*/ 2791790 w 11269336"/>
              <a:gd name="connsiteY196" fmla="*/ 2080332 h 2323145"/>
              <a:gd name="connsiteX197" fmla="*/ 2755844 w 11269336"/>
              <a:gd name="connsiteY197" fmla="*/ 2078874 h 2323145"/>
              <a:gd name="connsiteX198" fmla="*/ 2657742 w 11269336"/>
              <a:gd name="connsiteY198" fmla="*/ 2070179 h 2323145"/>
              <a:gd name="connsiteX199" fmla="*/ 2559549 w 11269336"/>
              <a:gd name="connsiteY199" fmla="*/ 2057873 h 2323145"/>
              <a:gd name="connsiteX200" fmla="*/ 2512054 w 11269336"/>
              <a:gd name="connsiteY200" fmla="*/ 2031671 h 2323145"/>
              <a:gd name="connsiteX201" fmla="*/ 2506437 w 11269336"/>
              <a:gd name="connsiteY201" fmla="*/ 2030918 h 2323145"/>
              <a:gd name="connsiteX202" fmla="*/ 2491752 w 11269336"/>
              <a:gd name="connsiteY202" fmla="*/ 2033906 h 2323145"/>
              <a:gd name="connsiteX203" fmla="*/ 2486338 w 11269336"/>
              <a:gd name="connsiteY203" fmla="*/ 2035862 h 2323145"/>
              <a:gd name="connsiteX204" fmla="*/ 2478186 w 11269336"/>
              <a:gd name="connsiteY204" fmla="*/ 2036953 h 2323145"/>
              <a:gd name="connsiteX205" fmla="*/ 2477950 w 11269336"/>
              <a:gd name="connsiteY205" fmla="*/ 2036715 h 2323145"/>
              <a:gd name="connsiteX206" fmla="*/ 2470381 w 11269336"/>
              <a:gd name="connsiteY206" fmla="*/ 2038256 h 2323145"/>
              <a:gd name="connsiteX207" fmla="*/ 2433781 w 11269336"/>
              <a:gd name="connsiteY207" fmla="*/ 2049140 h 2323145"/>
              <a:gd name="connsiteX208" fmla="*/ 2381172 w 11269336"/>
              <a:gd name="connsiteY208" fmla="*/ 2030645 h 2323145"/>
              <a:gd name="connsiteX209" fmla="*/ 2360198 w 11269336"/>
              <a:gd name="connsiteY209" fmla="*/ 2029059 h 2323145"/>
              <a:gd name="connsiteX210" fmla="*/ 2348815 w 11269336"/>
              <a:gd name="connsiteY210" fmla="*/ 2026798 h 2323145"/>
              <a:gd name="connsiteX211" fmla="*/ 2347988 w 11269336"/>
              <a:gd name="connsiteY211" fmla="*/ 2025745 h 2323145"/>
              <a:gd name="connsiteX212" fmla="*/ 2312920 w 11269336"/>
              <a:gd name="connsiteY212" fmla="*/ 2036311 h 2323145"/>
              <a:gd name="connsiteX213" fmla="*/ 2307986 w 11269336"/>
              <a:gd name="connsiteY213" fmla="*/ 2035583 h 2323145"/>
              <a:gd name="connsiteX214" fmla="*/ 2285481 w 11269336"/>
              <a:gd name="connsiteY214" fmla="*/ 2045197 h 2323145"/>
              <a:gd name="connsiteX215" fmla="*/ 2273666 w 11269336"/>
              <a:gd name="connsiteY215" fmla="*/ 2048710 h 2323145"/>
              <a:gd name="connsiteX216" fmla="*/ 2270719 w 11269336"/>
              <a:gd name="connsiteY216" fmla="*/ 2052702 h 2323145"/>
              <a:gd name="connsiteX217" fmla="*/ 2253080 w 11269336"/>
              <a:gd name="connsiteY217" fmla="*/ 2056363 h 2323145"/>
              <a:gd name="connsiteX218" fmla="*/ 2250906 w 11269336"/>
              <a:gd name="connsiteY218" fmla="*/ 2055654 h 2323145"/>
              <a:gd name="connsiteX219" fmla="*/ 2236905 w 11269336"/>
              <a:gd name="connsiteY219" fmla="*/ 2062882 h 2323145"/>
              <a:gd name="connsiteX220" fmla="*/ 2225830 w 11269336"/>
              <a:gd name="connsiteY220" fmla="*/ 2074027 h 2323145"/>
              <a:gd name="connsiteX221" fmla="*/ 2073776 w 11269336"/>
              <a:gd name="connsiteY221" fmla="*/ 2089244 h 2323145"/>
              <a:gd name="connsiteX222" fmla="*/ 1948256 w 11269336"/>
              <a:gd name="connsiteY222" fmla="*/ 2146616 h 2323145"/>
              <a:gd name="connsiteX223" fmla="*/ 1865582 w 11269336"/>
              <a:gd name="connsiteY223" fmla="*/ 2153738 h 2323145"/>
              <a:gd name="connsiteX224" fmla="*/ 1835210 w 11269336"/>
              <a:gd name="connsiteY224" fmla="*/ 2134244 h 2323145"/>
              <a:gd name="connsiteX225" fmla="*/ 1632661 w 11269336"/>
              <a:gd name="connsiteY225" fmla="*/ 2173882 h 2323145"/>
              <a:gd name="connsiteX226" fmla="*/ 1579590 w 11269336"/>
              <a:gd name="connsiteY226" fmla="*/ 2173680 h 2323145"/>
              <a:gd name="connsiteX227" fmla="*/ 1535601 w 11269336"/>
              <a:gd name="connsiteY227" fmla="*/ 2194590 h 2323145"/>
              <a:gd name="connsiteX228" fmla="*/ 1515594 w 11269336"/>
              <a:gd name="connsiteY228" fmla="*/ 2189622 h 2323145"/>
              <a:gd name="connsiteX229" fmla="*/ 1512113 w 11269336"/>
              <a:gd name="connsiteY229" fmla="*/ 2188534 h 2323145"/>
              <a:gd name="connsiteX230" fmla="*/ 1498838 w 11269336"/>
              <a:gd name="connsiteY230" fmla="*/ 2189213 h 2323145"/>
              <a:gd name="connsiteX231" fmla="*/ 1494279 w 11269336"/>
              <a:gd name="connsiteY231" fmla="*/ 2183112 h 2323145"/>
              <a:gd name="connsiteX232" fmla="*/ 1473714 w 11269336"/>
              <a:gd name="connsiteY232" fmla="*/ 2179625 h 2323145"/>
              <a:gd name="connsiteX233" fmla="*/ 1449503 w 11269336"/>
              <a:gd name="connsiteY233" fmla="*/ 2182633 h 2323145"/>
              <a:gd name="connsiteX234" fmla="*/ 1266687 w 11269336"/>
              <a:gd name="connsiteY234" fmla="*/ 2212688 h 2323145"/>
              <a:gd name="connsiteX235" fmla="*/ 1239614 w 11269336"/>
              <a:gd name="connsiteY235" fmla="*/ 2209727 h 2323145"/>
              <a:gd name="connsiteX236" fmla="*/ 1202436 w 11269336"/>
              <a:gd name="connsiteY236" fmla="*/ 2209817 h 2323145"/>
              <a:gd name="connsiteX237" fmla="*/ 1136097 w 11269336"/>
              <a:gd name="connsiteY237" fmla="*/ 2205112 h 2323145"/>
              <a:gd name="connsiteX238" fmla="*/ 988232 w 11269336"/>
              <a:gd name="connsiteY238" fmla="*/ 2235635 h 2323145"/>
              <a:gd name="connsiteX239" fmla="*/ 981959 w 11269336"/>
              <a:gd name="connsiteY239" fmla="*/ 2231607 h 2323145"/>
              <a:gd name="connsiteX240" fmla="*/ 938600 w 11269336"/>
              <a:gd name="connsiteY240" fmla="*/ 2238113 h 2323145"/>
              <a:gd name="connsiteX241" fmla="*/ 791788 w 11269336"/>
              <a:gd name="connsiteY241" fmla="*/ 2293224 h 2323145"/>
              <a:gd name="connsiteX242" fmla="*/ 706914 w 11269336"/>
              <a:gd name="connsiteY242" fmla="*/ 2305046 h 2323145"/>
              <a:gd name="connsiteX243" fmla="*/ 675971 w 11269336"/>
              <a:gd name="connsiteY243" fmla="*/ 2304030 h 2323145"/>
              <a:gd name="connsiteX244" fmla="*/ 624180 w 11269336"/>
              <a:gd name="connsiteY244" fmla="*/ 2302650 h 2323145"/>
              <a:gd name="connsiteX245" fmla="*/ 583453 w 11269336"/>
              <a:gd name="connsiteY245" fmla="*/ 2288788 h 2323145"/>
              <a:gd name="connsiteX246" fmla="*/ 540946 w 11269336"/>
              <a:gd name="connsiteY246" fmla="*/ 2292721 h 2323145"/>
              <a:gd name="connsiteX247" fmla="*/ 533680 w 11269336"/>
              <a:gd name="connsiteY247" fmla="*/ 2310233 h 2323145"/>
              <a:gd name="connsiteX248" fmla="*/ 487366 w 11269336"/>
              <a:gd name="connsiteY248" fmla="*/ 2309053 h 2323145"/>
              <a:gd name="connsiteX249" fmla="*/ 416820 w 11269336"/>
              <a:gd name="connsiteY249" fmla="*/ 2305443 h 2323145"/>
              <a:gd name="connsiteX250" fmla="*/ 376805 w 11269336"/>
              <a:gd name="connsiteY250" fmla="*/ 2307647 h 2323145"/>
              <a:gd name="connsiteX251" fmla="*/ 266777 w 11269336"/>
              <a:gd name="connsiteY251" fmla="*/ 2309012 h 2323145"/>
              <a:gd name="connsiteX252" fmla="*/ 156013 w 11269336"/>
              <a:gd name="connsiteY252" fmla="*/ 2306832 h 2323145"/>
              <a:gd name="connsiteX253" fmla="*/ 87258 w 11269336"/>
              <a:gd name="connsiteY253" fmla="*/ 2285511 h 2323145"/>
              <a:gd name="connsiteX254" fmla="*/ 23798 w 11269336"/>
              <a:gd name="connsiteY254" fmla="*/ 2281822 h 2323145"/>
              <a:gd name="connsiteX255" fmla="*/ 0 w 11269336"/>
              <a:gd name="connsiteY255" fmla="*/ 2285369 h 2323145"/>
              <a:gd name="connsiteX256" fmla="*/ 0 w 11269336"/>
              <a:gd name="connsiteY25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05765 w 11269336"/>
              <a:gd name="connsiteY145" fmla="*/ 2199902 h 2323145"/>
              <a:gd name="connsiteX146" fmla="*/ 4401354 w 11269336"/>
              <a:gd name="connsiteY146" fmla="*/ 2194745 h 2323145"/>
              <a:gd name="connsiteX147" fmla="*/ 4366646 w 11269336"/>
              <a:gd name="connsiteY147" fmla="*/ 2198564 h 2323145"/>
              <a:gd name="connsiteX148" fmla="*/ 4354009 w 11269336"/>
              <a:gd name="connsiteY148" fmla="*/ 2204984 h 2323145"/>
              <a:gd name="connsiteX149" fmla="*/ 4348284 w 11269336"/>
              <a:gd name="connsiteY149" fmla="*/ 2205270 h 2323145"/>
              <a:gd name="connsiteX150" fmla="*/ 4333906 w 11269336"/>
              <a:gd name="connsiteY150" fmla="*/ 2205251 h 2323145"/>
              <a:gd name="connsiteX151" fmla="*/ 4308819 w 11269336"/>
              <a:gd name="connsiteY151" fmla="*/ 2203822 h 2323145"/>
              <a:gd name="connsiteX152" fmla="*/ 4301210 w 11269336"/>
              <a:gd name="connsiteY152" fmla="*/ 2204456 h 2323145"/>
              <a:gd name="connsiteX153" fmla="*/ 4283095 w 11269336"/>
              <a:gd name="connsiteY153" fmla="*/ 2198177 h 2323145"/>
              <a:gd name="connsiteX154" fmla="*/ 4250119 w 11269336"/>
              <a:gd name="connsiteY154" fmla="*/ 2196342 h 2323145"/>
              <a:gd name="connsiteX155" fmla="*/ 4189203 w 11269336"/>
              <a:gd name="connsiteY155" fmla="*/ 2178994 h 2323145"/>
              <a:gd name="connsiteX156" fmla="*/ 4154035 w 11269336"/>
              <a:gd name="connsiteY156" fmla="*/ 2171950 h 2323145"/>
              <a:gd name="connsiteX157" fmla="*/ 4129569 w 11269336"/>
              <a:gd name="connsiteY157" fmla="*/ 2163850 h 2323145"/>
              <a:gd name="connsiteX158" fmla="*/ 4061250 w 11269336"/>
              <a:gd name="connsiteY158" fmla="*/ 2159236 h 2323145"/>
              <a:gd name="connsiteX159" fmla="*/ 3945480 w 11269336"/>
              <a:gd name="connsiteY159" fmla="*/ 2158279 h 2323145"/>
              <a:gd name="connsiteX160" fmla="*/ 3921468 w 11269336"/>
              <a:gd name="connsiteY160" fmla="*/ 2156588 h 2323145"/>
              <a:gd name="connsiteX161" fmla="*/ 3903348 w 11269336"/>
              <a:gd name="connsiteY161" fmla="*/ 2149220 h 2323145"/>
              <a:gd name="connsiteX162" fmla="*/ 3901342 w 11269336"/>
              <a:gd name="connsiteY162" fmla="*/ 2142355 h 2323145"/>
              <a:gd name="connsiteX163" fmla="*/ 3888539 w 11269336"/>
              <a:gd name="connsiteY163" fmla="*/ 2140476 h 2323145"/>
              <a:gd name="connsiteX164" fmla="*/ 3885662 w 11269336"/>
              <a:gd name="connsiteY164" fmla="*/ 2138740 h 2323145"/>
              <a:gd name="connsiteX165" fmla="*/ 3868627 w 11269336"/>
              <a:gd name="connsiteY165" fmla="*/ 2130023 h 2323145"/>
              <a:gd name="connsiteX166" fmla="*/ 3819177 w 11269336"/>
              <a:gd name="connsiteY166" fmla="*/ 2142111 h 2323145"/>
              <a:gd name="connsiteX167" fmla="*/ 3769100 w 11269336"/>
              <a:gd name="connsiteY167" fmla="*/ 2131731 h 2323145"/>
              <a:gd name="connsiteX168" fmla="*/ 3562752 w 11269336"/>
              <a:gd name="connsiteY168" fmla="*/ 2131785 h 2323145"/>
              <a:gd name="connsiteX169" fmla="*/ 3541402 w 11269336"/>
              <a:gd name="connsiteY169" fmla="*/ 2106821 h 2323145"/>
              <a:gd name="connsiteX170" fmla="*/ 3365341 w 11269336"/>
              <a:gd name="connsiteY170" fmla="*/ 2077638 h 2323145"/>
              <a:gd name="connsiteX171" fmla="*/ 3170922 w 11269336"/>
              <a:gd name="connsiteY171" fmla="*/ 2115957 h 2323145"/>
              <a:gd name="connsiteX172" fmla="*/ 3156256 w 11269336"/>
              <a:gd name="connsiteY172" fmla="*/ 2124773 h 2323145"/>
              <a:gd name="connsiteX173" fmla="*/ 3140298 w 11269336"/>
              <a:gd name="connsiteY173" fmla="*/ 2129182 h 2323145"/>
              <a:gd name="connsiteX174" fmla="*/ 3138514 w 11269336"/>
              <a:gd name="connsiteY174" fmla="*/ 2128069 h 2323145"/>
              <a:gd name="connsiteX175" fmla="*/ 3120467 w 11269336"/>
              <a:gd name="connsiteY175" fmla="*/ 2128281 h 2323145"/>
              <a:gd name="connsiteX176" fmla="*/ 3116175 w 11269336"/>
              <a:gd name="connsiteY176" fmla="*/ 2131633 h 2323145"/>
              <a:gd name="connsiteX177" fmla="*/ 3103685 w 11269336"/>
              <a:gd name="connsiteY177" fmla="*/ 2132814 h 2323145"/>
              <a:gd name="connsiteX178" fmla="*/ 3078794 w 11269336"/>
              <a:gd name="connsiteY178" fmla="*/ 2137935 h 2323145"/>
              <a:gd name="connsiteX179" fmla="*/ 3074407 w 11269336"/>
              <a:gd name="connsiteY179" fmla="*/ 2136274 h 2323145"/>
              <a:gd name="connsiteX180" fmla="*/ 3037285 w 11269336"/>
              <a:gd name="connsiteY180" fmla="*/ 2139919 h 2323145"/>
              <a:gd name="connsiteX181" fmla="*/ 3036901 w 11269336"/>
              <a:gd name="connsiteY181" fmla="*/ 2138726 h 2323145"/>
              <a:gd name="connsiteX182" fmla="*/ 3026996 w 11269336"/>
              <a:gd name="connsiteY182" fmla="*/ 2134322 h 2323145"/>
              <a:gd name="connsiteX183" fmla="*/ 3007772 w 11269336"/>
              <a:gd name="connsiteY183" fmla="*/ 2128742 h 2323145"/>
              <a:gd name="connsiteX184" fmla="*/ 2965030 w 11269336"/>
              <a:gd name="connsiteY184" fmla="*/ 2100494 h 2323145"/>
              <a:gd name="connsiteX185" fmla="*/ 2926342 w 11269336"/>
              <a:gd name="connsiteY185" fmla="*/ 2104155 h 2323145"/>
              <a:gd name="connsiteX186" fmla="*/ 2918608 w 11269336"/>
              <a:gd name="connsiteY186" fmla="*/ 2104215 h 2323145"/>
              <a:gd name="connsiteX187" fmla="*/ 2918475 w 11269336"/>
              <a:gd name="connsiteY187" fmla="*/ 2103937 h 2323145"/>
              <a:gd name="connsiteX188" fmla="*/ 2910360 w 11269336"/>
              <a:gd name="connsiteY188" fmla="*/ 2103444 h 2323145"/>
              <a:gd name="connsiteX189" fmla="*/ 2904507 w 11269336"/>
              <a:gd name="connsiteY189" fmla="*/ 2104326 h 2323145"/>
              <a:gd name="connsiteX190" fmla="*/ 2889503 w 11269336"/>
              <a:gd name="connsiteY190" fmla="*/ 2104443 h 2323145"/>
              <a:gd name="connsiteX191" fmla="*/ 2884480 w 11269336"/>
              <a:gd name="connsiteY191" fmla="*/ 2102626 h 2323145"/>
              <a:gd name="connsiteX192" fmla="*/ 2882689 w 11269336"/>
              <a:gd name="connsiteY192" fmla="*/ 2099228 h 2323145"/>
              <a:gd name="connsiteX193" fmla="*/ 2881291 w 11269336"/>
              <a:gd name="connsiteY193" fmla="*/ 2099618 h 2323145"/>
              <a:gd name="connsiteX194" fmla="*/ 2853979 w 11269336"/>
              <a:gd name="connsiteY194" fmla="*/ 2090388 h 2323145"/>
              <a:gd name="connsiteX195" fmla="*/ 2791790 w 11269336"/>
              <a:gd name="connsiteY195" fmla="*/ 2080332 h 2323145"/>
              <a:gd name="connsiteX196" fmla="*/ 2755844 w 11269336"/>
              <a:gd name="connsiteY196" fmla="*/ 2078874 h 2323145"/>
              <a:gd name="connsiteX197" fmla="*/ 2657742 w 11269336"/>
              <a:gd name="connsiteY197" fmla="*/ 2070179 h 2323145"/>
              <a:gd name="connsiteX198" fmla="*/ 2559549 w 11269336"/>
              <a:gd name="connsiteY198" fmla="*/ 2057873 h 2323145"/>
              <a:gd name="connsiteX199" fmla="*/ 2512054 w 11269336"/>
              <a:gd name="connsiteY199" fmla="*/ 2031671 h 2323145"/>
              <a:gd name="connsiteX200" fmla="*/ 2506437 w 11269336"/>
              <a:gd name="connsiteY200" fmla="*/ 2030918 h 2323145"/>
              <a:gd name="connsiteX201" fmla="*/ 2491752 w 11269336"/>
              <a:gd name="connsiteY201" fmla="*/ 2033906 h 2323145"/>
              <a:gd name="connsiteX202" fmla="*/ 2486338 w 11269336"/>
              <a:gd name="connsiteY202" fmla="*/ 2035862 h 2323145"/>
              <a:gd name="connsiteX203" fmla="*/ 2478186 w 11269336"/>
              <a:gd name="connsiteY203" fmla="*/ 2036953 h 2323145"/>
              <a:gd name="connsiteX204" fmla="*/ 2477950 w 11269336"/>
              <a:gd name="connsiteY204" fmla="*/ 2036715 h 2323145"/>
              <a:gd name="connsiteX205" fmla="*/ 2470381 w 11269336"/>
              <a:gd name="connsiteY205" fmla="*/ 2038256 h 2323145"/>
              <a:gd name="connsiteX206" fmla="*/ 2433781 w 11269336"/>
              <a:gd name="connsiteY206" fmla="*/ 2049140 h 2323145"/>
              <a:gd name="connsiteX207" fmla="*/ 2381172 w 11269336"/>
              <a:gd name="connsiteY207" fmla="*/ 2030645 h 2323145"/>
              <a:gd name="connsiteX208" fmla="*/ 2360198 w 11269336"/>
              <a:gd name="connsiteY208" fmla="*/ 2029059 h 2323145"/>
              <a:gd name="connsiteX209" fmla="*/ 2348815 w 11269336"/>
              <a:gd name="connsiteY209" fmla="*/ 2026798 h 2323145"/>
              <a:gd name="connsiteX210" fmla="*/ 2347988 w 11269336"/>
              <a:gd name="connsiteY210" fmla="*/ 2025745 h 2323145"/>
              <a:gd name="connsiteX211" fmla="*/ 2312920 w 11269336"/>
              <a:gd name="connsiteY211" fmla="*/ 2036311 h 2323145"/>
              <a:gd name="connsiteX212" fmla="*/ 2307986 w 11269336"/>
              <a:gd name="connsiteY212" fmla="*/ 2035583 h 2323145"/>
              <a:gd name="connsiteX213" fmla="*/ 2285481 w 11269336"/>
              <a:gd name="connsiteY213" fmla="*/ 2045197 h 2323145"/>
              <a:gd name="connsiteX214" fmla="*/ 2273666 w 11269336"/>
              <a:gd name="connsiteY214" fmla="*/ 2048710 h 2323145"/>
              <a:gd name="connsiteX215" fmla="*/ 2270719 w 11269336"/>
              <a:gd name="connsiteY215" fmla="*/ 2052702 h 2323145"/>
              <a:gd name="connsiteX216" fmla="*/ 2253080 w 11269336"/>
              <a:gd name="connsiteY216" fmla="*/ 2056363 h 2323145"/>
              <a:gd name="connsiteX217" fmla="*/ 2250906 w 11269336"/>
              <a:gd name="connsiteY217" fmla="*/ 2055654 h 2323145"/>
              <a:gd name="connsiteX218" fmla="*/ 2236905 w 11269336"/>
              <a:gd name="connsiteY218" fmla="*/ 2062882 h 2323145"/>
              <a:gd name="connsiteX219" fmla="*/ 2225830 w 11269336"/>
              <a:gd name="connsiteY219" fmla="*/ 2074027 h 2323145"/>
              <a:gd name="connsiteX220" fmla="*/ 2073776 w 11269336"/>
              <a:gd name="connsiteY220" fmla="*/ 2089244 h 2323145"/>
              <a:gd name="connsiteX221" fmla="*/ 1948256 w 11269336"/>
              <a:gd name="connsiteY221" fmla="*/ 2146616 h 2323145"/>
              <a:gd name="connsiteX222" fmla="*/ 1865582 w 11269336"/>
              <a:gd name="connsiteY222" fmla="*/ 2153738 h 2323145"/>
              <a:gd name="connsiteX223" fmla="*/ 1835210 w 11269336"/>
              <a:gd name="connsiteY223" fmla="*/ 2134244 h 2323145"/>
              <a:gd name="connsiteX224" fmla="*/ 1632661 w 11269336"/>
              <a:gd name="connsiteY224" fmla="*/ 2173882 h 2323145"/>
              <a:gd name="connsiteX225" fmla="*/ 1579590 w 11269336"/>
              <a:gd name="connsiteY225" fmla="*/ 2173680 h 2323145"/>
              <a:gd name="connsiteX226" fmla="*/ 1535601 w 11269336"/>
              <a:gd name="connsiteY226" fmla="*/ 2194590 h 2323145"/>
              <a:gd name="connsiteX227" fmla="*/ 1515594 w 11269336"/>
              <a:gd name="connsiteY227" fmla="*/ 2189622 h 2323145"/>
              <a:gd name="connsiteX228" fmla="*/ 1512113 w 11269336"/>
              <a:gd name="connsiteY228" fmla="*/ 2188534 h 2323145"/>
              <a:gd name="connsiteX229" fmla="*/ 1498838 w 11269336"/>
              <a:gd name="connsiteY229" fmla="*/ 2189213 h 2323145"/>
              <a:gd name="connsiteX230" fmla="*/ 1494279 w 11269336"/>
              <a:gd name="connsiteY230" fmla="*/ 2183112 h 2323145"/>
              <a:gd name="connsiteX231" fmla="*/ 1473714 w 11269336"/>
              <a:gd name="connsiteY231" fmla="*/ 2179625 h 2323145"/>
              <a:gd name="connsiteX232" fmla="*/ 1449503 w 11269336"/>
              <a:gd name="connsiteY232" fmla="*/ 2182633 h 2323145"/>
              <a:gd name="connsiteX233" fmla="*/ 1266687 w 11269336"/>
              <a:gd name="connsiteY233" fmla="*/ 2212688 h 2323145"/>
              <a:gd name="connsiteX234" fmla="*/ 1239614 w 11269336"/>
              <a:gd name="connsiteY234" fmla="*/ 2209727 h 2323145"/>
              <a:gd name="connsiteX235" fmla="*/ 1202436 w 11269336"/>
              <a:gd name="connsiteY235" fmla="*/ 2209817 h 2323145"/>
              <a:gd name="connsiteX236" fmla="*/ 1136097 w 11269336"/>
              <a:gd name="connsiteY236" fmla="*/ 2205112 h 2323145"/>
              <a:gd name="connsiteX237" fmla="*/ 988232 w 11269336"/>
              <a:gd name="connsiteY237" fmla="*/ 2235635 h 2323145"/>
              <a:gd name="connsiteX238" fmla="*/ 981959 w 11269336"/>
              <a:gd name="connsiteY238" fmla="*/ 2231607 h 2323145"/>
              <a:gd name="connsiteX239" fmla="*/ 938600 w 11269336"/>
              <a:gd name="connsiteY239" fmla="*/ 2238113 h 2323145"/>
              <a:gd name="connsiteX240" fmla="*/ 791788 w 11269336"/>
              <a:gd name="connsiteY240" fmla="*/ 2293224 h 2323145"/>
              <a:gd name="connsiteX241" fmla="*/ 706914 w 11269336"/>
              <a:gd name="connsiteY241" fmla="*/ 2305046 h 2323145"/>
              <a:gd name="connsiteX242" fmla="*/ 675971 w 11269336"/>
              <a:gd name="connsiteY242" fmla="*/ 2304030 h 2323145"/>
              <a:gd name="connsiteX243" fmla="*/ 624180 w 11269336"/>
              <a:gd name="connsiteY243" fmla="*/ 2302650 h 2323145"/>
              <a:gd name="connsiteX244" fmla="*/ 583453 w 11269336"/>
              <a:gd name="connsiteY244" fmla="*/ 2288788 h 2323145"/>
              <a:gd name="connsiteX245" fmla="*/ 540946 w 11269336"/>
              <a:gd name="connsiteY245" fmla="*/ 2292721 h 2323145"/>
              <a:gd name="connsiteX246" fmla="*/ 533680 w 11269336"/>
              <a:gd name="connsiteY246" fmla="*/ 2310233 h 2323145"/>
              <a:gd name="connsiteX247" fmla="*/ 487366 w 11269336"/>
              <a:gd name="connsiteY247" fmla="*/ 2309053 h 2323145"/>
              <a:gd name="connsiteX248" fmla="*/ 416820 w 11269336"/>
              <a:gd name="connsiteY248" fmla="*/ 2305443 h 2323145"/>
              <a:gd name="connsiteX249" fmla="*/ 376805 w 11269336"/>
              <a:gd name="connsiteY249" fmla="*/ 2307647 h 2323145"/>
              <a:gd name="connsiteX250" fmla="*/ 266777 w 11269336"/>
              <a:gd name="connsiteY250" fmla="*/ 2309012 h 2323145"/>
              <a:gd name="connsiteX251" fmla="*/ 156013 w 11269336"/>
              <a:gd name="connsiteY251" fmla="*/ 2306832 h 2323145"/>
              <a:gd name="connsiteX252" fmla="*/ 87258 w 11269336"/>
              <a:gd name="connsiteY252" fmla="*/ 2285511 h 2323145"/>
              <a:gd name="connsiteX253" fmla="*/ 23798 w 11269336"/>
              <a:gd name="connsiteY253" fmla="*/ 2281822 h 2323145"/>
              <a:gd name="connsiteX254" fmla="*/ 0 w 11269336"/>
              <a:gd name="connsiteY254" fmla="*/ 2285369 h 2323145"/>
              <a:gd name="connsiteX255" fmla="*/ 0 w 11269336"/>
              <a:gd name="connsiteY25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05765 w 11269336"/>
              <a:gd name="connsiteY144" fmla="*/ 2199902 h 2323145"/>
              <a:gd name="connsiteX145" fmla="*/ 4401354 w 11269336"/>
              <a:gd name="connsiteY145" fmla="*/ 2194745 h 2323145"/>
              <a:gd name="connsiteX146" fmla="*/ 4366646 w 11269336"/>
              <a:gd name="connsiteY146" fmla="*/ 2198564 h 2323145"/>
              <a:gd name="connsiteX147" fmla="*/ 4354009 w 11269336"/>
              <a:gd name="connsiteY147" fmla="*/ 2204984 h 2323145"/>
              <a:gd name="connsiteX148" fmla="*/ 4348284 w 11269336"/>
              <a:gd name="connsiteY148" fmla="*/ 2205270 h 2323145"/>
              <a:gd name="connsiteX149" fmla="*/ 4333906 w 11269336"/>
              <a:gd name="connsiteY149" fmla="*/ 2205251 h 2323145"/>
              <a:gd name="connsiteX150" fmla="*/ 4308819 w 11269336"/>
              <a:gd name="connsiteY150" fmla="*/ 2203822 h 2323145"/>
              <a:gd name="connsiteX151" fmla="*/ 4301210 w 11269336"/>
              <a:gd name="connsiteY151" fmla="*/ 2204456 h 2323145"/>
              <a:gd name="connsiteX152" fmla="*/ 4283095 w 11269336"/>
              <a:gd name="connsiteY152" fmla="*/ 2198177 h 2323145"/>
              <a:gd name="connsiteX153" fmla="*/ 4250119 w 11269336"/>
              <a:gd name="connsiteY153" fmla="*/ 2196342 h 2323145"/>
              <a:gd name="connsiteX154" fmla="*/ 4189203 w 11269336"/>
              <a:gd name="connsiteY154" fmla="*/ 2178994 h 2323145"/>
              <a:gd name="connsiteX155" fmla="*/ 4154035 w 11269336"/>
              <a:gd name="connsiteY155" fmla="*/ 2171950 h 2323145"/>
              <a:gd name="connsiteX156" fmla="*/ 4129569 w 11269336"/>
              <a:gd name="connsiteY156" fmla="*/ 2163850 h 2323145"/>
              <a:gd name="connsiteX157" fmla="*/ 4061250 w 11269336"/>
              <a:gd name="connsiteY157" fmla="*/ 2159236 h 2323145"/>
              <a:gd name="connsiteX158" fmla="*/ 3945480 w 11269336"/>
              <a:gd name="connsiteY158" fmla="*/ 2158279 h 2323145"/>
              <a:gd name="connsiteX159" fmla="*/ 3921468 w 11269336"/>
              <a:gd name="connsiteY159" fmla="*/ 2156588 h 2323145"/>
              <a:gd name="connsiteX160" fmla="*/ 3903348 w 11269336"/>
              <a:gd name="connsiteY160" fmla="*/ 2149220 h 2323145"/>
              <a:gd name="connsiteX161" fmla="*/ 3901342 w 11269336"/>
              <a:gd name="connsiteY161" fmla="*/ 2142355 h 2323145"/>
              <a:gd name="connsiteX162" fmla="*/ 3888539 w 11269336"/>
              <a:gd name="connsiteY162" fmla="*/ 2140476 h 2323145"/>
              <a:gd name="connsiteX163" fmla="*/ 3885662 w 11269336"/>
              <a:gd name="connsiteY163" fmla="*/ 2138740 h 2323145"/>
              <a:gd name="connsiteX164" fmla="*/ 3868627 w 11269336"/>
              <a:gd name="connsiteY164" fmla="*/ 2130023 h 2323145"/>
              <a:gd name="connsiteX165" fmla="*/ 3819177 w 11269336"/>
              <a:gd name="connsiteY165" fmla="*/ 2142111 h 2323145"/>
              <a:gd name="connsiteX166" fmla="*/ 3769100 w 11269336"/>
              <a:gd name="connsiteY166" fmla="*/ 2131731 h 2323145"/>
              <a:gd name="connsiteX167" fmla="*/ 3562752 w 11269336"/>
              <a:gd name="connsiteY167" fmla="*/ 2131785 h 2323145"/>
              <a:gd name="connsiteX168" fmla="*/ 3541402 w 11269336"/>
              <a:gd name="connsiteY168" fmla="*/ 2106821 h 2323145"/>
              <a:gd name="connsiteX169" fmla="*/ 3365341 w 11269336"/>
              <a:gd name="connsiteY169" fmla="*/ 2077638 h 2323145"/>
              <a:gd name="connsiteX170" fmla="*/ 3170922 w 11269336"/>
              <a:gd name="connsiteY170" fmla="*/ 2115957 h 2323145"/>
              <a:gd name="connsiteX171" fmla="*/ 3156256 w 11269336"/>
              <a:gd name="connsiteY171" fmla="*/ 2124773 h 2323145"/>
              <a:gd name="connsiteX172" fmla="*/ 3140298 w 11269336"/>
              <a:gd name="connsiteY172" fmla="*/ 2129182 h 2323145"/>
              <a:gd name="connsiteX173" fmla="*/ 3138514 w 11269336"/>
              <a:gd name="connsiteY173" fmla="*/ 2128069 h 2323145"/>
              <a:gd name="connsiteX174" fmla="*/ 3120467 w 11269336"/>
              <a:gd name="connsiteY174" fmla="*/ 2128281 h 2323145"/>
              <a:gd name="connsiteX175" fmla="*/ 3116175 w 11269336"/>
              <a:gd name="connsiteY175" fmla="*/ 2131633 h 2323145"/>
              <a:gd name="connsiteX176" fmla="*/ 3103685 w 11269336"/>
              <a:gd name="connsiteY176" fmla="*/ 2132814 h 2323145"/>
              <a:gd name="connsiteX177" fmla="*/ 3078794 w 11269336"/>
              <a:gd name="connsiteY177" fmla="*/ 2137935 h 2323145"/>
              <a:gd name="connsiteX178" fmla="*/ 3074407 w 11269336"/>
              <a:gd name="connsiteY178" fmla="*/ 2136274 h 2323145"/>
              <a:gd name="connsiteX179" fmla="*/ 3037285 w 11269336"/>
              <a:gd name="connsiteY179" fmla="*/ 2139919 h 2323145"/>
              <a:gd name="connsiteX180" fmla="*/ 3036901 w 11269336"/>
              <a:gd name="connsiteY180" fmla="*/ 2138726 h 2323145"/>
              <a:gd name="connsiteX181" fmla="*/ 3026996 w 11269336"/>
              <a:gd name="connsiteY181" fmla="*/ 2134322 h 2323145"/>
              <a:gd name="connsiteX182" fmla="*/ 3007772 w 11269336"/>
              <a:gd name="connsiteY182" fmla="*/ 2128742 h 2323145"/>
              <a:gd name="connsiteX183" fmla="*/ 2965030 w 11269336"/>
              <a:gd name="connsiteY183" fmla="*/ 2100494 h 2323145"/>
              <a:gd name="connsiteX184" fmla="*/ 2926342 w 11269336"/>
              <a:gd name="connsiteY184" fmla="*/ 2104155 h 2323145"/>
              <a:gd name="connsiteX185" fmla="*/ 2918608 w 11269336"/>
              <a:gd name="connsiteY185" fmla="*/ 2104215 h 2323145"/>
              <a:gd name="connsiteX186" fmla="*/ 2918475 w 11269336"/>
              <a:gd name="connsiteY186" fmla="*/ 2103937 h 2323145"/>
              <a:gd name="connsiteX187" fmla="*/ 2910360 w 11269336"/>
              <a:gd name="connsiteY187" fmla="*/ 2103444 h 2323145"/>
              <a:gd name="connsiteX188" fmla="*/ 2904507 w 11269336"/>
              <a:gd name="connsiteY188" fmla="*/ 2104326 h 2323145"/>
              <a:gd name="connsiteX189" fmla="*/ 2889503 w 11269336"/>
              <a:gd name="connsiteY189" fmla="*/ 2104443 h 2323145"/>
              <a:gd name="connsiteX190" fmla="*/ 2884480 w 11269336"/>
              <a:gd name="connsiteY190" fmla="*/ 2102626 h 2323145"/>
              <a:gd name="connsiteX191" fmla="*/ 2882689 w 11269336"/>
              <a:gd name="connsiteY191" fmla="*/ 2099228 h 2323145"/>
              <a:gd name="connsiteX192" fmla="*/ 2881291 w 11269336"/>
              <a:gd name="connsiteY192" fmla="*/ 2099618 h 2323145"/>
              <a:gd name="connsiteX193" fmla="*/ 2853979 w 11269336"/>
              <a:gd name="connsiteY193" fmla="*/ 2090388 h 2323145"/>
              <a:gd name="connsiteX194" fmla="*/ 2791790 w 11269336"/>
              <a:gd name="connsiteY194" fmla="*/ 2080332 h 2323145"/>
              <a:gd name="connsiteX195" fmla="*/ 2755844 w 11269336"/>
              <a:gd name="connsiteY195" fmla="*/ 2078874 h 2323145"/>
              <a:gd name="connsiteX196" fmla="*/ 2657742 w 11269336"/>
              <a:gd name="connsiteY196" fmla="*/ 2070179 h 2323145"/>
              <a:gd name="connsiteX197" fmla="*/ 2559549 w 11269336"/>
              <a:gd name="connsiteY197" fmla="*/ 2057873 h 2323145"/>
              <a:gd name="connsiteX198" fmla="*/ 2512054 w 11269336"/>
              <a:gd name="connsiteY198" fmla="*/ 2031671 h 2323145"/>
              <a:gd name="connsiteX199" fmla="*/ 2506437 w 11269336"/>
              <a:gd name="connsiteY199" fmla="*/ 2030918 h 2323145"/>
              <a:gd name="connsiteX200" fmla="*/ 2491752 w 11269336"/>
              <a:gd name="connsiteY200" fmla="*/ 2033906 h 2323145"/>
              <a:gd name="connsiteX201" fmla="*/ 2486338 w 11269336"/>
              <a:gd name="connsiteY201" fmla="*/ 2035862 h 2323145"/>
              <a:gd name="connsiteX202" fmla="*/ 2478186 w 11269336"/>
              <a:gd name="connsiteY202" fmla="*/ 2036953 h 2323145"/>
              <a:gd name="connsiteX203" fmla="*/ 2477950 w 11269336"/>
              <a:gd name="connsiteY203" fmla="*/ 2036715 h 2323145"/>
              <a:gd name="connsiteX204" fmla="*/ 2470381 w 11269336"/>
              <a:gd name="connsiteY204" fmla="*/ 2038256 h 2323145"/>
              <a:gd name="connsiteX205" fmla="*/ 2433781 w 11269336"/>
              <a:gd name="connsiteY205" fmla="*/ 2049140 h 2323145"/>
              <a:gd name="connsiteX206" fmla="*/ 2381172 w 11269336"/>
              <a:gd name="connsiteY206" fmla="*/ 2030645 h 2323145"/>
              <a:gd name="connsiteX207" fmla="*/ 2360198 w 11269336"/>
              <a:gd name="connsiteY207" fmla="*/ 2029059 h 2323145"/>
              <a:gd name="connsiteX208" fmla="*/ 2348815 w 11269336"/>
              <a:gd name="connsiteY208" fmla="*/ 2026798 h 2323145"/>
              <a:gd name="connsiteX209" fmla="*/ 2347988 w 11269336"/>
              <a:gd name="connsiteY209" fmla="*/ 2025745 h 2323145"/>
              <a:gd name="connsiteX210" fmla="*/ 2312920 w 11269336"/>
              <a:gd name="connsiteY210" fmla="*/ 2036311 h 2323145"/>
              <a:gd name="connsiteX211" fmla="*/ 2307986 w 11269336"/>
              <a:gd name="connsiteY211" fmla="*/ 2035583 h 2323145"/>
              <a:gd name="connsiteX212" fmla="*/ 2285481 w 11269336"/>
              <a:gd name="connsiteY212" fmla="*/ 2045197 h 2323145"/>
              <a:gd name="connsiteX213" fmla="*/ 2273666 w 11269336"/>
              <a:gd name="connsiteY213" fmla="*/ 2048710 h 2323145"/>
              <a:gd name="connsiteX214" fmla="*/ 2270719 w 11269336"/>
              <a:gd name="connsiteY214" fmla="*/ 2052702 h 2323145"/>
              <a:gd name="connsiteX215" fmla="*/ 2253080 w 11269336"/>
              <a:gd name="connsiteY215" fmla="*/ 2056363 h 2323145"/>
              <a:gd name="connsiteX216" fmla="*/ 2250906 w 11269336"/>
              <a:gd name="connsiteY216" fmla="*/ 2055654 h 2323145"/>
              <a:gd name="connsiteX217" fmla="*/ 2236905 w 11269336"/>
              <a:gd name="connsiteY217" fmla="*/ 2062882 h 2323145"/>
              <a:gd name="connsiteX218" fmla="*/ 2225830 w 11269336"/>
              <a:gd name="connsiteY218" fmla="*/ 2074027 h 2323145"/>
              <a:gd name="connsiteX219" fmla="*/ 2073776 w 11269336"/>
              <a:gd name="connsiteY219" fmla="*/ 2089244 h 2323145"/>
              <a:gd name="connsiteX220" fmla="*/ 1948256 w 11269336"/>
              <a:gd name="connsiteY220" fmla="*/ 2146616 h 2323145"/>
              <a:gd name="connsiteX221" fmla="*/ 1865582 w 11269336"/>
              <a:gd name="connsiteY221" fmla="*/ 2153738 h 2323145"/>
              <a:gd name="connsiteX222" fmla="*/ 1835210 w 11269336"/>
              <a:gd name="connsiteY222" fmla="*/ 2134244 h 2323145"/>
              <a:gd name="connsiteX223" fmla="*/ 1632661 w 11269336"/>
              <a:gd name="connsiteY223" fmla="*/ 2173882 h 2323145"/>
              <a:gd name="connsiteX224" fmla="*/ 1579590 w 11269336"/>
              <a:gd name="connsiteY224" fmla="*/ 2173680 h 2323145"/>
              <a:gd name="connsiteX225" fmla="*/ 1535601 w 11269336"/>
              <a:gd name="connsiteY225" fmla="*/ 2194590 h 2323145"/>
              <a:gd name="connsiteX226" fmla="*/ 1515594 w 11269336"/>
              <a:gd name="connsiteY226" fmla="*/ 2189622 h 2323145"/>
              <a:gd name="connsiteX227" fmla="*/ 1512113 w 11269336"/>
              <a:gd name="connsiteY227" fmla="*/ 2188534 h 2323145"/>
              <a:gd name="connsiteX228" fmla="*/ 1498838 w 11269336"/>
              <a:gd name="connsiteY228" fmla="*/ 2189213 h 2323145"/>
              <a:gd name="connsiteX229" fmla="*/ 1494279 w 11269336"/>
              <a:gd name="connsiteY229" fmla="*/ 2183112 h 2323145"/>
              <a:gd name="connsiteX230" fmla="*/ 1473714 w 11269336"/>
              <a:gd name="connsiteY230" fmla="*/ 2179625 h 2323145"/>
              <a:gd name="connsiteX231" fmla="*/ 1449503 w 11269336"/>
              <a:gd name="connsiteY231" fmla="*/ 2182633 h 2323145"/>
              <a:gd name="connsiteX232" fmla="*/ 1266687 w 11269336"/>
              <a:gd name="connsiteY232" fmla="*/ 2212688 h 2323145"/>
              <a:gd name="connsiteX233" fmla="*/ 1239614 w 11269336"/>
              <a:gd name="connsiteY233" fmla="*/ 2209727 h 2323145"/>
              <a:gd name="connsiteX234" fmla="*/ 1202436 w 11269336"/>
              <a:gd name="connsiteY234" fmla="*/ 2209817 h 2323145"/>
              <a:gd name="connsiteX235" fmla="*/ 1136097 w 11269336"/>
              <a:gd name="connsiteY235" fmla="*/ 2205112 h 2323145"/>
              <a:gd name="connsiteX236" fmla="*/ 988232 w 11269336"/>
              <a:gd name="connsiteY236" fmla="*/ 2235635 h 2323145"/>
              <a:gd name="connsiteX237" fmla="*/ 981959 w 11269336"/>
              <a:gd name="connsiteY237" fmla="*/ 2231607 h 2323145"/>
              <a:gd name="connsiteX238" fmla="*/ 938600 w 11269336"/>
              <a:gd name="connsiteY238" fmla="*/ 2238113 h 2323145"/>
              <a:gd name="connsiteX239" fmla="*/ 791788 w 11269336"/>
              <a:gd name="connsiteY239" fmla="*/ 2293224 h 2323145"/>
              <a:gd name="connsiteX240" fmla="*/ 706914 w 11269336"/>
              <a:gd name="connsiteY240" fmla="*/ 2305046 h 2323145"/>
              <a:gd name="connsiteX241" fmla="*/ 675971 w 11269336"/>
              <a:gd name="connsiteY241" fmla="*/ 2304030 h 2323145"/>
              <a:gd name="connsiteX242" fmla="*/ 624180 w 11269336"/>
              <a:gd name="connsiteY242" fmla="*/ 2302650 h 2323145"/>
              <a:gd name="connsiteX243" fmla="*/ 583453 w 11269336"/>
              <a:gd name="connsiteY243" fmla="*/ 2288788 h 2323145"/>
              <a:gd name="connsiteX244" fmla="*/ 540946 w 11269336"/>
              <a:gd name="connsiteY244" fmla="*/ 2292721 h 2323145"/>
              <a:gd name="connsiteX245" fmla="*/ 533680 w 11269336"/>
              <a:gd name="connsiteY245" fmla="*/ 2310233 h 2323145"/>
              <a:gd name="connsiteX246" fmla="*/ 487366 w 11269336"/>
              <a:gd name="connsiteY246" fmla="*/ 2309053 h 2323145"/>
              <a:gd name="connsiteX247" fmla="*/ 416820 w 11269336"/>
              <a:gd name="connsiteY247" fmla="*/ 2305443 h 2323145"/>
              <a:gd name="connsiteX248" fmla="*/ 376805 w 11269336"/>
              <a:gd name="connsiteY248" fmla="*/ 2307647 h 2323145"/>
              <a:gd name="connsiteX249" fmla="*/ 266777 w 11269336"/>
              <a:gd name="connsiteY249" fmla="*/ 2309012 h 2323145"/>
              <a:gd name="connsiteX250" fmla="*/ 156013 w 11269336"/>
              <a:gd name="connsiteY250" fmla="*/ 2306832 h 2323145"/>
              <a:gd name="connsiteX251" fmla="*/ 87258 w 11269336"/>
              <a:gd name="connsiteY251" fmla="*/ 2285511 h 2323145"/>
              <a:gd name="connsiteX252" fmla="*/ 23798 w 11269336"/>
              <a:gd name="connsiteY252" fmla="*/ 2281822 h 2323145"/>
              <a:gd name="connsiteX253" fmla="*/ 0 w 11269336"/>
              <a:gd name="connsiteY253" fmla="*/ 2285369 h 2323145"/>
              <a:gd name="connsiteX254" fmla="*/ 0 w 11269336"/>
              <a:gd name="connsiteY25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67257 w 11269336"/>
              <a:gd name="connsiteY142" fmla="*/ 2196121 h 2323145"/>
              <a:gd name="connsiteX143" fmla="*/ 4405765 w 11269336"/>
              <a:gd name="connsiteY143" fmla="*/ 2199902 h 2323145"/>
              <a:gd name="connsiteX144" fmla="*/ 4401354 w 11269336"/>
              <a:gd name="connsiteY144" fmla="*/ 2194745 h 2323145"/>
              <a:gd name="connsiteX145" fmla="*/ 4366646 w 11269336"/>
              <a:gd name="connsiteY145" fmla="*/ 2198564 h 2323145"/>
              <a:gd name="connsiteX146" fmla="*/ 4354009 w 11269336"/>
              <a:gd name="connsiteY146" fmla="*/ 2204984 h 2323145"/>
              <a:gd name="connsiteX147" fmla="*/ 4348284 w 11269336"/>
              <a:gd name="connsiteY147" fmla="*/ 2205270 h 2323145"/>
              <a:gd name="connsiteX148" fmla="*/ 4333906 w 11269336"/>
              <a:gd name="connsiteY148" fmla="*/ 2205251 h 2323145"/>
              <a:gd name="connsiteX149" fmla="*/ 4308819 w 11269336"/>
              <a:gd name="connsiteY149" fmla="*/ 2203822 h 2323145"/>
              <a:gd name="connsiteX150" fmla="*/ 4301210 w 11269336"/>
              <a:gd name="connsiteY150" fmla="*/ 2204456 h 2323145"/>
              <a:gd name="connsiteX151" fmla="*/ 4283095 w 11269336"/>
              <a:gd name="connsiteY151" fmla="*/ 2198177 h 2323145"/>
              <a:gd name="connsiteX152" fmla="*/ 4250119 w 11269336"/>
              <a:gd name="connsiteY152" fmla="*/ 2196342 h 2323145"/>
              <a:gd name="connsiteX153" fmla="*/ 4189203 w 11269336"/>
              <a:gd name="connsiteY153" fmla="*/ 2178994 h 2323145"/>
              <a:gd name="connsiteX154" fmla="*/ 4154035 w 11269336"/>
              <a:gd name="connsiteY154" fmla="*/ 2171950 h 2323145"/>
              <a:gd name="connsiteX155" fmla="*/ 4129569 w 11269336"/>
              <a:gd name="connsiteY155" fmla="*/ 2163850 h 2323145"/>
              <a:gd name="connsiteX156" fmla="*/ 4061250 w 11269336"/>
              <a:gd name="connsiteY156" fmla="*/ 2159236 h 2323145"/>
              <a:gd name="connsiteX157" fmla="*/ 3945480 w 11269336"/>
              <a:gd name="connsiteY157" fmla="*/ 2158279 h 2323145"/>
              <a:gd name="connsiteX158" fmla="*/ 3921468 w 11269336"/>
              <a:gd name="connsiteY158" fmla="*/ 2156588 h 2323145"/>
              <a:gd name="connsiteX159" fmla="*/ 3903348 w 11269336"/>
              <a:gd name="connsiteY159" fmla="*/ 2149220 h 2323145"/>
              <a:gd name="connsiteX160" fmla="*/ 3901342 w 11269336"/>
              <a:gd name="connsiteY160" fmla="*/ 2142355 h 2323145"/>
              <a:gd name="connsiteX161" fmla="*/ 3888539 w 11269336"/>
              <a:gd name="connsiteY161" fmla="*/ 2140476 h 2323145"/>
              <a:gd name="connsiteX162" fmla="*/ 3885662 w 11269336"/>
              <a:gd name="connsiteY162" fmla="*/ 2138740 h 2323145"/>
              <a:gd name="connsiteX163" fmla="*/ 3868627 w 11269336"/>
              <a:gd name="connsiteY163" fmla="*/ 2130023 h 2323145"/>
              <a:gd name="connsiteX164" fmla="*/ 3819177 w 11269336"/>
              <a:gd name="connsiteY164" fmla="*/ 2142111 h 2323145"/>
              <a:gd name="connsiteX165" fmla="*/ 3769100 w 11269336"/>
              <a:gd name="connsiteY165" fmla="*/ 2131731 h 2323145"/>
              <a:gd name="connsiteX166" fmla="*/ 3562752 w 11269336"/>
              <a:gd name="connsiteY166" fmla="*/ 2131785 h 2323145"/>
              <a:gd name="connsiteX167" fmla="*/ 3541402 w 11269336"/>
              <a:gd name="connsiteY167" fmla="*/ 2106821 h 2323145"/>
              <a:gd name="connsiteX168" fmla="*/ 3365341 w 11269336"/>
              <a:gd name="connsiteY168" fmla="*/ 2077638 h 2323145"/>
              <a:gd name="connsiteX169" fmla="*/ 3170922 w 11269336"/>
              <a:gd name="connsiteY169" fmla="*/ 2115957 h 2323145"/>
              <a:gd name="connsiteX170" fmla="*/ 3156256 w 11269336"/>
              <a:gd name="connsiteY170" fmla="*/ 2124773 h 2323145"/>
              <a:gd name="connsiteX171" fmla="*/ 3140298 w 11269336"/>
              <a:gd name="connsiteY171" fmla="*/ 2129182 h 2323145"/>
              <a:gd name="connsiteX172" fmla="*/ 3138514 w 11269336"/>
              <a:gd name="connsiteY172" fmla="*/ 2128069 h 2323145"/>
              <a:gd name="connsiteX173" fmla="*/ 3120467 w 11269336"/>
              <a:gd name="connsiteY173" fmla="*/ 2128281 h 2323145"/>
              <a:gd name="connsiteX174" fmla="*/ 3116175 w 11269336"/>
              <a:gd name="connsiteY174" fmla="*/ 2131633 h 2323145"/>
              <a:gd name="connsiteX175" fmla="*/ 3103685 w 11269336"/>
              <a:gd name="connsiteY175" fmla="*/ 2132814 h 2323145"/>
              <a:gd name="connsiteX176" fmla="*/ 3078794 w 11269336"/>
              <a:gd name="connsiteY176" fmla="*/ 2137935 h 2323145"/>
              <a:gd name="connsiteX177" fmla="*/ 3074407 w 11269336"/>
              <a:gd name="connsiteY177" fmla="*/ 2136274 h 2323145"/>
              <a:gd name="connsiteX178" fmla="*/ 3037285 w 11269336"/>
              <a:gd name="connsiteY178" fmla="*/ 2139919 h 2323145"/>
              <a:gd name="connsiteX179" fmla="*/ 3036901 w 11269336"/>
              <a:gd name="connsiteY179" fmla="*/ 2138726 h 2323145"/>
              <a:gd name="connsiteX180" fmla="*/ 3026996 w 11269336"/>
              <a:gd name="connsiteY180" fmla="*/ 2134322 h 2323145"/>
              <a:gd name="connsiteX181" fmla="*/ 3007772 w 11269336"/>
              <a:gd name="connsiteY181" fmla="*/ 2128742 h 2323145"/>
              <a:gd name="connsiteX182" fmla="*/ 2965030 w 11269336"/>
              <a:gd name="connsiteY182" fmla="*/ 2100494 h 2323145"/>
              <a:gd name="connsiteX183" fmla="*/ 2926342 w 11269336"/>
              <a:gd name="connsiteY183" fmla="*/ 2104155 h 2323145"/>
              <a:gd name="connsiteX184" fmla="*/ 2918608 w 11269336"/>
              <a:gd name="connsiteY184" fmla="*/ 2104215 h 2323145"/>
              <a:gd name="connsiteX185" fmla="*/ 2918475 w 11269336"/>
              <a:gd name="connsiteY185" fmla="*/ 2103937 h 2323145"/>
              <a:gd name="connsiteX186" fmla="*/ 2910360 w 11269336"/>
              <a:gd name="connsiteY186" fmla="*/ 2103444 h 2323145"/>
              <a:gd name="connsiteX187" fmla="*/ 2904507 w 11269336"/>
              <a:gd name="connsiteY187" fmla="*/ 2104326 h 2323145"/>
              <a:gd name="connsiteX188" fmla="*/ 2889503 w 11269336"/>
              <a:gd name="connsiteY188" fmla="*/ 2104443 h 2323145"/>
              <a:gd name="connsiteX189" fmla="*/ 2884480 w 11269336"/>
              <a:gd name="connsiteY189" fmla="*/ 2102626 h 2323145"/>
              <a:gd name="connsiteX190" fmla="*/ 2882689 w 11269336"/>
              <a:gd name="connsiteY190" fmla="*/ 2099228 h 2323145"/>
              <a:gd name="connsiteX191" fmla="*/ 2881291 w 11269336"/>
              <a:gd name="connsiteY191" fmla="*/ 2099618 h 2323145"/>
              <a:gd name="connsiteX192" fmla="*/ 2853979 w 11269336"/>
              <a:gd name="connsiteY192" fmla="*/ 2090388 h 2323145"/>
              <a:gd name="connsiteX193" fmla="*/ 2791790 w 11269336"/>
              <a:gd name="connsiteY193" fmla="*/ 2080332 h 2323145"/>
              <a:gd name="connsiteX194" fmla="*/ 2755844 w 11269336"/>
              <a:gd name="connsiteY194" fmla="*/ 2078874 h 2323145"/>
              <a:gd name="connsiteX195" fmla="*/ 2657742 w 11269336"/>
              <a:gd name="connsiteY195" fmla="*/ 2070179 h 2323145"/>
              <a:gd name="connsiteX196" fmla="*/ 2559549 w 11269336"/>
              <a:gd name="connsiteY196" fmla="*/ 2057873 h 2323145"/>
              <a:gd name="connsiteX197" fmla="*/ 2512054 w 11269336"/>
              <a:gd name="connsiteY197" fmla="*/ 2031671 h 2323145"/>
              <a:gd name="connsiteX198" fmla="*/ 2506437 w 11269336"/>
              <a:gd name="connsiteY198" fmla="*/ 2030918 h 2323145"/>
              <a:gd name="connsiteX199" fmla="*/ 2491752 w 11269336"/>
              <a:gd name="connsiteY199" fmla="*/ 2033906 h 2323145"/>
              <a:gd name="connsiteX200" fmla="*/ 2486338 w 11269336"/>
              <a:gd name="connsiteY200" fmla="*/ 2035862 h 2323145"/>
              <a:gd name="connsiteX201" fmla="*/ 2478186 w 11269336"/>
              <a:gd name="connsiteY201" fmla="*/ 2036953 h 2323145"/>
              <a:gd name="connsiteX202" fmla="*/ 2477950 w 11269336"/>
              <a:gd name="connsiteY202" fmla="*/ 2036715 h 2323145"/>
              <a:gd name="connsiteX203" fmla="*/ 2470381 w 11269336"/>
              <a:gd name="connsiteY203" fmla="*/ 2038256 h 2323145"/>
              <a:gd name="connsiteX204" fmla="*/ 2433781 w 11269336"/>
              <a:gd name="connsiteY204" fmla="*/ 2049140 h 2323145"/>
              <a:gd name="connsiteX205" fmla="*/ 2381172 w 11269336"/>
              <a:gd name="connsiteY205" fmla="*/ 2030645 h 2323145"/>
              <a:gd name="connsiteX206" fmla="*/ 2360198 w 11269336"/>
              <a:gd name="connsiteY206" fmla="*/ 2029059 h 2323145"/>
              <a:gd name="connsiteX207" fmla="*/ 2348815 w 11269336"/>
              <a:gd name="connsiteY207" fmla="*/ 2026798 h 2323145"/>
              <a:gd name="connsiteX208" fmla="*/ 2347988 w 11269336"/>
              <a:gd name="connsiteY208" fmla="*/ 2025745 h 2323145"/>
              <a:gd name="connsiteX209" fmla="*/ 2312920 w 11269336"/>
              <a:gd name="connsiteY209" fmla="*/ 2036311 h 2323145"/>
              <a:gd name="connsiteX210" fmla="*/ 2307986 w 11269336"/>
              <a:gd name="connsiteY210" fmla="*/ 2035583 h 2323145"/>
              <a:gd name="connsiteX211" fmla="*/ 2285481 w 11269336"/>
              <a:gd name="connsiteY211" fmla="*/ 2045197 h 2323145"/>
              <a:gd name="connsiteX212" fmla="*/ 2273666 w 11269336"/>
              <a:gd name="connsiteY212" fmla="*/ 2048710 h 2323145"/>
              <a:gd name="connsiteX213" fmla="*/ 2270719 w 11269336"/>
              <a:gd name="connsiteY213" fmla="*/ 2052702 h 2323145"/>
              <a:gd name="connsiteX214" fmla="*/ 2253080 w 11269336"/>
              <a:gd name="connsiteY214" fmla="*/ 2056363 h 2323145"/>
              <a:gd name="connsiteX215" fmla="*/ 2250906 w 11269336"/>
              <a:gd name="connsiteY215" fmla="*/ 2055654 h 2323145"/>
              <a:gd name="connsiteX216" fmla="*/ 2236905 w 11269336"/>
              <a:gd name="connsiteY216" fmla="*/ 2062882 h 2323145"/>
              <a:gd name="connsiteX217" fmla="*/ 2225830 w 11269336"/>
              <a:gd name="connsiteY217" fmla="*/ 2074027 h 2323145"/>
              <a:gd name="connsiteX218" fmla="*/ 2073776 w 11269336"/>
              <a:gd name="connsiteY218" fmla="*/ 2089244 h 2323145"/>
              <a:gd name="connsiteX219" fmla="*/ 1948256 w 11269336"/>
              <a:gd name="connsiteY219" fmla="*/ 2146616 h 2323145"/>
              <a:gd name="connsiteX220" fmla="*/ 1865582 w 11269336"/>
              <a:gd name="connsiteY220" fmla="*/ 2153738 h 2323145"/>
              <a:gd name="connsiteX221" fmla="*/ 1835210 w 11269336"/>
              <a:gd name="connsiteY221" fmla="*/ 2134244 h 2323145"/>
              <a:gd name="connsiteX222" fmla="*/ 1632661 w 11269336"/>
              <a:gd name="connsiteY222" fmla="*/ 2173882 h 2323145"/>
              <a:gd name="connsiteX223" fmla="*/ 1579590 w 11269336"/>
              <a:gd name="connsiteY223" fmla="*/ 2173680 h 2323145"/>
              <a:gd name="connsiteX224" fmla="*/ 1535601 w 11269336"/>
              <a:gd name="connsiteY224" fmla="*/ 2194590 h 2323145"/>
              <a:gd name="connsiteX225" fmla="*/ 1515594 w 11269336"/>
              <a:gd name="connsiteY225" fmla="*/ 2189622 h 2323145"/>
              <a:gd name="connsiteX226" fmla="*/ 1512113 w 11269336"/>
              <a:gd name="connsiteY226" fmla="*/ 2188534 h 2323145"/>
              <a:gd name="connsiteX227" fmla="*/ 1498838 w 11269336"/>
              <a:gd name="connsiteY227" fmla="*/ 2189213 h 2323145"/>
              <a:gd name="connsiteX228" fmla="*/ 1494279 w 11269336"/>
              <a:gd name="connsiteY228" fmla="*/ 2183112 h 2323145"/>
              <a:gd name="connsiteX229" fmla="*/ 1473714 w 11269336"/>
              <a:gd name="connsiteY229" fmla="*/ 2179625 h 2323145"/>
              <a:gd name="connsiteX230" fmla="*/ 1449503 w 11269336"/>
              <a:gd name="connsiteY230" fmla="*/ 2182633 h 2323145"/>
              <a:gd name="connsiteX231" fmla="*/ 1266687 w 11269336"/>
              <a:gd name="connsiteY231" fmla="*/ 2212688 h 2323145"/>
              <a:gd name="connsiteX232" fmla="*/ 1239614 w 11269336"/>
              <a:gd name="connsiteY232" fmla="*/ 2209727 h 2323145"/>
              <a:gd name="connsiteX233" fmla="*/ 1202436 w 11269336"/>
              <a:gd name="connsiteY233" fmla="*/ 2209817 h 2323145"/>
              <a:gd name="connsiteX234" fmla="*/ 1136097 w 11269336"/>
              <a:gd name="connsiteY234" fmla="*/ 2205112 h 2323145"/>
              <a:gd name="connsiteX235" fmla="*/ 988232 w 11269336"/>
              <a:gd name="connsiteY235" fmla="*/ 2235635 h 2323145"/>
              <a:gd name="connsiteX236" fmla="*/ 981959 w 11269336"/>
              <a:gd name="connsiteY236" fmla="*/ 2231607 h 2323145"/>
              <a:gd name="connsiteX237" fmla="*/ 938600 w 11269336"/>
              <a:gd name="connsiteY237" fmla="*/ 2238113 h 2323145"/>
              <a:gd name="connsiteX238" fmla="*/ 791788 w 11269336"/>
              <a:gd name="connsiteY238" fmla="*/ 2293224 h 2323145"/>
              <a:gd name="connsiteX239" fmla="*/ 706914 w 11269336"/>
              <a:gd name="connsiteY239" fmla="*/ 2305046 h 2323145"/>
              <a:gd name="connsiteX240" fmla="*/ 675971 w 11269336"/>
              <a:gd name="connsiteY240" fmla="*/ 2304030 h 2323145"/>
              <a:gd name="connsiteX241" fmla="*/ 624180 w 11269336"/>
              <a:gd name="connsiteY241" fmla="*/ 2302650 h 2323145"/>
              <a:gd name="connsiteX242" fmla="*/ 583453 w 11269336"/>
              <a:gd name="connsiteY242" fmla="*/ 2288788 h 2323145"/>
              <a:gd name="connsiteX243" fmla="*/ 540946 w 11269336"/>
              <a:gd name="connsiteY243" fmla="*/ 2292721 h 2323145"/>
              <a:gd name="connsiteX244" fmla="*/ 533680 w 11269336"/>
              <a:gd name="connsiteY244" fmla="*/ 2310233 h 2323145"/>
              <a:gd name="connsiteX245" fmla="*/ 487366 w 11269336"/>
              <a:gd name="connsiteY245" fmla="*/ 2309053 h 2323145"/>
              <a:gd name="connsiteX246" fmla="*/ 416820 w 11269336"/>
              <a:gd name="connsiteY246" fmla="*/ 2305443 h 2323145"/>
              <a:gd name="connsiteX247" fmla="*/ 376805 w 11269336"/>
              <a:gd name="connsiteY247" fmla="*/ 2307647 h 2323145"/>
              <a:gd name="connsiteX248" fmla="*/ 266777 w 11269336"/>
              <a:gd name="connsiteY248" fmla="*/ 2309012 h 2323145"/>
              <a:gd name="connsiteX249" fmla="*/ 156013 w 11269336"/>
              <a:gd name="connsiteY249" fmla="*/ 2306832 h 2323145"/>
              <a:gd name="connsiteX250" fmla="*/ 87258 w 11269336"/>
              <a:gd name="connsiteY250" fmla="*/ 2285511 h 2323145"/>
              <a:gd name="connsiteX251" fmla="*/ 23798 w 11269336"/>
              <a:gd name="connsiteY251" fmla="*/ 2281822 h 2323145"/>
              <a:gd name="connsiteX252" fmla="*/ 0 w 11269336"/>
              <a:gd name="connsiteY252" fmla="*/ 2285369 h 2323145"/>
              <a:gd name="connsiteX253" fmla="*/ 0 w 11269336"/>
              <a:gd name="connsiteY25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67257 w 11269336"/>
              <a:gd name="connsiteY141" fmla="*/ 2196121 h 2323145"/>
              <a:gd name="connsiteX142" fmla="*/ 4405765 w 11269336"/>
              <a:gd name="connsiteY142" fmla="*/ 2199902 h 2323145"/>
              <a:gd name="connsiteX143" fmla="*/ 4401354 w 11269336"/>
              <a:gd name="connsiteY143" fmla="*/ 2194745 h 2323145"/>
              <a:gd name="connsiteX144" fmla="*/ 4366646 w 11269336"/>
              <a:gd name="connsiteY144" fmla="*/ 2198564 h 2323145"/>
              <a:gd name="connsiteX145" fmla="*/ 4354009 w 11269336"/>
              <a:gd name="connsiteY145" fmla="*/ 2204984 h 2323145"/>
              <a:gd name="connsiteX146" fmla="*/ 4348284 w 11269336"/>
              <a:gd name="connsiteY146" fmla="*/ 2205270 h 2323145"/>
              <a:gd name="connsiteX147" fmla="*/ 4333906 w 11269336"/>
              <a:gd name="connsiteY147" fmla="*/ 2205251 h 2323145"/>
              <a:gd name="connsiteX148" fmla="*/ 4308819 w 11269336"/>
              <a:gd name="connsiteY148" fmla="*/ 2203822 h 2323145"/>
              <a:gd name="connsiteX149" fmla="*/ 4301210 w 11269336"/>
              <a:gd name="connsiteY149" fmla="*/ 2204456 h 2323145"/>
              <a:gd name="connsiteX150" fmla="*/ 4283095 w 11269336"/>
              <a:gd name="connsiteY150" fmla="*/ 2198177 h 2323145"/>
              <a:gd name="connsiteX151" fmla="*/ 4250119 w 11269336"/>
              <a:gd name="connsiteY151" fmla="*/ 2196342 h 2323145"/>
              <a:gd name="connsiteX152" fmla="*/ 4189203 w 11269336"/>
              <a:gd name="connsiteY152" fmla="*/ 2178994 h 2323145"/>
              <a:gd name="connsiteX153" fmla="*/ 4154035 w 11269336"/>
              <a:gd name="connsiteY153" fmla="*/ 2171950 h 2323145"/>
              <a:gd name="connsiteX154" fmla="*/ 4129569 w 11269336"/>
              <a:gd name="connsiteY154" fmla="*/ 2163850 h 2323145"/>
              <a:gd name="connsiteX155" fmla="*/ 4061250 w 11269336"/>
              <a:gd name="connsiteY155" fmla="*/ 2159236 h 2323145"/>
              <a:gd name="connsiteX156" fmla="*/ 3945480 w 11269336"/>
              <a:gd name="connsiteY156" fmla="*/ 2158279 h 2323145"/>
              <a:gd name="connsiteX157" fmla="*/ 3921468 w 11269336"/>
              <a:gd name="connsiteY157" fmla="*/ 2156588 h 2323145"/>
              <a:gd name="connsiteX158" fmla="*/ 3903348 w 11269336"/>
              <a:gd name="connsiteY158" fmla="*/ 2149220 h 2323145"/>
              <a:gd name="connsiteX159" fmla="*/ 3901342 w 11269336"/>
              <a:gd name="connsiteY159" fmla="*/ 2142355 h 2323145"/>
              <a:gd name="connsiteX160" fmla="*/ 3888539 w 11269336"/>
              <a:gd name="connsiteY160" fmla="*/ 2140476 h 2323145"/>
              <a:gd name="connsiteX161" fmla="*/ 3885662 w 11269336"/>
              <a:gd name="connsiteY161" fmla="*/ 2138740 h 2323145"/>
              <a:gd name="connsiteX162" fmla="*/ 3868627 w 11269336"/>
              <a:gd name="connsiteY162" fmla="*/ 2130023 h 2323145"/>
              <a:gd name="connsiteX163" fmla="*/ 3819177 w 11269336"/>
              <a:gd name="connsiteY163" fmla="*/ 2142111 h 2323145"/>
              <a:gd name="connsiteX164" fmla="*/ 3769100 w 11269336"/>
              <a:gd name="connsiteY164" fmla="*/ 2131731 h 2323145"/>
              <a:gd name="connsiteX165" fmla="*/ 3562752 w 11269336"/>
              <a:gd name="connsiteY165" fmla="*/ 2131785 h 2323145"/>
              <a:gd name="connsiteX166" fmla="*/ 3541402 w 11269336"/>
              <a:gd name="connsiteY166" fmla="*/ 2106821 h 2323145"/>
              <a:gd name="connsiteX167" fmla="*/ 3365341 w 11269336"/>
              <a:gd name="connsiteY167" fmla="*/ 2077638 h 2323145"/>
              <a:gd name="connsiteX168" fmla="*/ 3170922 w 11269336"/>
              <a:gd name="connsiteY168" fmla="*/ 2115957 h 2323145"/>
              <a:gd name="connsiteX169" fmla="*/ 3156256 w 11269336"/>
              <a:gd name="connsiteY169" fmla="*/ 2124773 h 2323145"/>
              <a:gd name="connsiteX170" fmla="*/ 3140298 w 11269336"/>
              <a:gd name="connsiteY170" fmla="*/ 2129182 h 2323145"/>
              <a:gd name="connsiteX171" fmla="*/ 3138514 w 11269336"/>
              <a:gd name="connsiteY171" fmla="*/ 2128069 h 2323145"/>
              <a:gd name="connsiteX172" fmla="*/ 3120467 w 11269336"/>
              <a:gd name="connsiteY172" fmla="*/ 2128281 h 2323145"/>
              <a:gd name="connsiteX173" fmla="*/ 3116175 w 11269336"/>
              <a:gd name="connsiteY173" fmla="*/ 2131633 h 2323145"/>
              <a:gd name="connsiteX174" fmla="*/ 3103685 w 11269336"/>
              <a:gd name="connsiteY174" fmla="*/ 2132814 h 2323145"/>
              <a:gd name="connsiteX175" fmla="*/ 3078794 w 11269336"/>
              <a:gd name="connsiteY175" fmla="*/ 2137935 h 2323145"/>
              <a:gd name="connsiteX176" fmla="*/ 3074407 w 11269336"/>
              <a:gd name="connsiteY176" fmla="*/ 2136274 h 2323145"/>
              <a:gd name="connsiteX177" fmla="*/ 3037285 w 11269336"/>
              <a:gd name="connsiteY177" fmla="*/ 2139919 h 2323145"/>
              <a:gd name="connsiteX178" fmla="*/ 3036901 w 11269336"/>
              <a:gd name="connsiteY178" fmla="*/ 2138726 h 2323145"/>
              <a:gd name="connsiteX179" fmla="*/ 3026996 w 11269336"/>
              <a:gd name="connsiteY179" fmla="*/ 2134322 h 2323145"/>
              <a:gd name="connsiteX180" fmla="*/ 3007772 w 11269336"/>
              <a:gd name="connsiteY180" fmla="*/ 2128742 h 2323145"/>
              <a:gd name="connsiteX181" fmla="*/ 2965030 w 11269336"/>
              <a:gd name="connsiteY181" fmla="*/ 2100494 h 2323145"/>
              <a:gd name="connsiteX182" fmla="*/ 2926342 w 11269336"/>
              <a:gd name="connsiteY182" fmla="*/ 2104155 h 2323145"/>
              <a:gd name="connsiteX183" fmla="*/ 2918608 w 11269336"/>
              <a:gd name="connsiteY183" fmla="*/ 2104215 h 2323145"/>
              <a:gd name="connsiteX184" fmla="*/ 2918475 w 11269336"/>
              <a:gd name="connsiteY184" fmla="*/ 2103937 h 2323145"/>
              <a:gd name="connsiteX185" fmla="*/ 2910360 w 11269336"/>
              <a:gd name="connsiteY185" fmla="*/ 2103444 h 2323145"/>
              <a:gd name="connsiteX186" fmla="*/ 2904507 w 11269336"/>
              <a:gd name="connsiteY186" fmla="*/ 2104326 h 2323145"/>
              <a:gd name="connsiteX187" fmla="*/ 2889503 w 11269336"/>
              <a:gd name="connsiteY187" fmla="*/ 2104443 h 2323145"/>
              <a:gd name="connsiteX188" fmla="*/ 2884480 w 11269336"/>
              <a:gd name="connsiteY188" fmla="*/ 2102626 h 2323145"/>
              <a:gd name="connsiteX189" fmla="*/ 2882689 w 11269336"/>
              <a:gd name="connsiteY189" fmla="*/ 2099228 h 2323145"/>
              <a:gd name="connsiteX190" fmla="*/ 2881291 w 11269336"/>
              <a:gd name="connsiteY190" fmla="*/ 2099618 h 2323145"/>
              <a:gd name="connsiteX191" fmla="*/ 2853979 w 11269336"/>
              <a:gd name="connsiteY191" fmla="*/ 2090388 h 2323145"/>
              <a:gd name="connsiteX192" fmla="*/ 2791790 w 11269336"/>
              <a:gd name="connsiteY192" fmla="*/ 2080332 h 2323145"/>
              <a:gd name="connsiteX193" fmla="*/ 2755844 w 11269336"/>
              <a:gd name="connsiteY193" fmla="*/ 2078874 h 2323145"/>
              <a:gd name="connsiteX194" fmla="*/ 2657742 w 11269336"/>
              <a:gd name="connsiteY194" fmla="*/ 2070179 h 2323145"/>
              <a:gd name="connsiteX195" fmla="*/ 2559549 w 11269336"/>
              <a:gd name="connsiteY195" fmla="*/ 2057873 h 2323145"/>
              <a:gd name="connsiteX196" fmla="*/ 2512054 w 11269336"/>
              <a:gd name="connsiteY196" fmla="*/ 2031671 h 2323145"/>
              <a:gd name="connsiteX197" fmla="*/ 2506437 w 11269336"/>
              <a:gd name="connsiteY197" fmla="*/ 2030918 h 2323145"/>
              <a:gd name="connsiteX198" fmla="*/ 2491752 w 11269336"/>
              <a:gd name="connsiteY198" fmla="*/ 2033906 h 2323145"/>
              <a:gd name="connsiteX199" fmla="*/ 2486338 w 11269336"/>
              <a:gd name="connsiteY199" fmla="*/ 2035862 h 2323145"/>
              <a:gd name="connsiteX200" fmla="*/ 2478186 w 11269336"/>
              <a:gd name="connsiteY200" fmla="*/ 2036953 h 2323145"/>
              <a:gd name="connsiteX201" fmla="*/ 2477950 w 11269336"/>
              <a:gd name="connsiteY201" fmla="*/ 2036715 h 2323145"/>
              <a:gd name="connsiteX202" fmla="*/ 2470381 w 11269336"/>
              <a:gd name="connsiteY202" fmla="*/ 2038256 h 2323145"/>
              <a:gd name="connsiteX203" fmla="*/ 2433781 w 11269336"/>
              <a:gd name="connsiteY203" fmla="*/ 2049140 h 2323145"/>
              <a:gd name="connsiteX204" fmla="*/ 2381172 w 11269336"/>
              <a:gd name="connsiteY204" fmla="*/ 2030645 h 2323145"/>
              <a:gd name="connsiteX205" fmla="*/ 2360198 w 11269336"/>
              <a:gd name="connsiteY205" fmla="*/ 2029059 h 2323145"/>
              <a:gd name="connsiteX206" fmla="*/ 2348815 w 11269336"/>
              <a:gd name="connsiteY206" fmla="*/ 2026798 h 2323145"/>
              <a:gd name="connsiteX207" fmla="*/ 2347988 w 11269336"/>
              <a:gd name="connsiteY207" fmla="*/ 2025745 h 2323145"/>
              <a:gd name="connsiteX208" fmla="*/ 2312920 w 11269336"/>
              <a:gd name="connsiteY208" fmla="*/ 2036311 h 2323145"/>
              <a:gd name="connsiteX209" fmla="*/ 2307986 w 11269336"/>
              <a:gd name="connsiteY209" fmla="*/ 2035583 h 2323145"/>
              <a:gd name="connsiteX210" fmla="*/ 2285481 w 11269336"/>
              <a:gd name="connsiteY210" fmla="*/ 2045197 h 2323145"/>
              <a:gd name="connsiteX211" fmla="*/ 2273666 w 11269336"/>
              <a:gd name="connsiteY211" fmla="*/ 2048710 h 2323145"/>
              <a:gd name="connsiteX212" fmla="*/ 2270719 w 11269336"/>
              <a:gd name="connsiteY212" fmla="*/ 2052702 h 2323145"/>
              <a:gd name="connsiteX213" fmla="*/ 2253080 w 11269336"/>
              <a:gd name="connsiteY213" fmla="*/ 2056363 h 2323145"/>
              <a:gd name="connsiteX214" fmla="*/ 2250906 w 11269336"/>
              <a:gd name="connsiteY214" fmla="*/ 2055654 h 2323145"/>
              <a:gd name="connsiteX215" fmla="*/ 2236905 w 11269336"/>
              <a:gd name="connsiteY215" fmla="*/ 2062882 h 2323145"/>
              <a:gd name="connsiteX216" fmla="*/ 2225830 w 11269336"/>
              <a:gd name="connsiteY216" fmla="*/ 2074027 h 2323145"/>
              <a:gd name="connsiteX217" fmla="*/ 2073776 w 11269336"/>
              <a:gd name="connsiteY217" fmla="*/ 2089244 h 2323145"/>
              <a:gd name="connsiteX218" fmla="*/ 1948256 w 11269336"/>
              <a:gd name="connsiteY218" fmla="*/ 2146616 h 2323145"/>
              <a:gd name="connsiteX219" fmla="*/ 1865582 w 11269336"/>
              <a:gd name="connsiteY219" fmla="*/ 2153738 h 2323145"/>
              <a:gd name="connsiteX220" fmla="*/ 1835210 w 11269336"/>
              <a:gd name="connsiteY220" fmla="*/ 2134244 h 2323145"/>
              <a:gd name="connsiteX221" fmla="*/ 1632661 w 11269336"/>
              <a:gd name="connsiteY221" fmla="*/ 2173882 h 2323145"/>
              <a:gd name="connsiteX222" fmla="*/ 1579590 w 11269336"/>
              <a:gd name="connsiteY222" fmla="*/ 2173680 h 2323145"/>
              <a:gd name="connsiteX223" fmla="*/ 1535601 w 11269336"/>
              <a:gd name="connsiteY223" fmla="*/ 2194590 h 2323145"/>
              <a:gd name="connsiteX224" fmla="*/ 1515594 w 11269336"/>
              <a:gd name="connsiteY224" fmla="*/ 2189622 h 2323145"/>
              <a:gd name="connsiteX225" fmla="*/ 1512113 w 11269336"/>
              <a:gd name="connsiteY225" fmla="*/ 2188534 h 2323145"/>
              <a:gd name="connsiteX226" fmla="*/ 1498838 w 11269336"/>
              <a:gd name="connsiteY226" fmla="*/ 2189213 h 2323145"/>
              <a:gd name="connsiteX227" fmla="*/ 1494279 w 11269336"/>
              <a:gd name="connsiteY227" fmla="*/ 2183112 h 2323145"/>
              <a:gd name="connsiteX228" fmla="*/ 1473714 w 11269336"/>
              <a:gd name="connsiteY228" fmla="*/ 2179625 h 2323145"/>
              <a:gd name="connsiteX229" fmla="*/ 1449503 w 11269336"/>
              <a:gd name="connsiteY229" fmla="*/ 2182633 h 2323145"/>
              <a:gd name="connsiteX230" fmla="*/ 1266687 w 11269336"/>
              <a:gd name="connsiteY230" fmla="*/ 2212688 h 2323145"/>
              <a:gd name="connsiteX231" fmla="*/ 1239614 w 11269336"/>
              <a:gd name="connsiteY231" fmla="*/ 2209727 h 2323145"/>
              <a:gd name="connsiteX232" fmla="*/ 1202436 w 11269336"/>
              <a:gd name="connsiteY232" fmla="*/ 2209817 h 2323145"/>
              <a:gd name="connsiteX233" fmla="*/ 1136097 w 11269336"/>
              <a:gd name="connsiteY233" fmla="*/ 2205112 h 2323145"/>
              <a:gd name="connsiteX234" fmla="*/ 988232 w 11269336"/>
              <a:gd name="connsiteY234" fmla="*/ 2235635 h 2323145"/>
              <a:gd name="connsiteX235" fmla="*/ 981959 w 11269336"/>
              <a:gd name="connsiteY235" fmla="*/ 2231607 h 2323145"/>
              <a:gd name="connsiteX236" fmla="*/ 938600 w 11269336"/>
              <a:gd name="connsiteY236" fmla="*/ 2238113 h 2323145"/>
              <a:gd name="connsiteX237" fmla="*/ 791788 w 11269336"/>
              <a:gd name="connsiteY237" fmla="*/ 2293224 h 2323145"/>
              <a:gd name="connsiteX238" fmla="*/ 706914 w 11269336"/>
              <a:gd name="connsiteY238" fmla="*/ 2305046 h 2323145"/>
              <a:gd name="connsiteX239" fmla="*/ 675971 w 11269336"/>
              <a:gd name="connsiteY239" fmla="*/ 2304030 h 2323145"/>
              <a:gd name="connsiteX240" fmla="*/ 624180 w 11269336"/>
              <a:gd name="connsiteY240" fmla="*/ 2302650 h 2323145"/>
              <a:gd name="connsiteX241" fmla="*/ 583453 w 11269336"/>
              <a:gd name="connsiteY241" fmla="*/ 2288788 h 2323145"/>
              <a:gd name="connsiteX242" fmla="*/ 540946 w 11269336"/>
              <a:gd name="connsiteY242" fmla="*/ 2292721 h 2323145"/>
              <a:gd name="connsiteX243" fmla="*/ 533680 w 11269336"/>
              <a:gd name="connsiteY243" fmla="*/ 2310233 h 2323145"/>
              <a:gd name="connsiteX244" fmla="*/ 487366 w 11269336"/>
              <a:gd name="connsiteY244" fmla="*/ 2309053 h 2323145"/>
              <a:gd name="connsiteX245" fmla="*/ 416820 w 11269336"/>
              <a:gd name="connsiteY245" fmla="*/ 2305443 h 2323145"/>
              <a:gd name="connsiteX246" fmla="*/ 376805 w 11269336"/>
              <a:gd name="connsiteY246" fmla="*/ 2307647 h 2323145"/>
              <a:gd name="connsiteX247" fmla="*/ 266777 w 11269336"/>
              <a:gd name="connsiteY247" fmla="*/ 2309012 h 2323145"/>
              <a:gd name="connsiteX248" fmla="*/ 156013 w 11269336"/>
              <a:gd name="connsiteY248" fmla="*/ 2306832 h 2323145"/>
              <a:gd name="connsiteX249" fmla="*/ 87258 w 11269336"/>
              <a:gd name="connsiteY249" fmla="*/ 2285511 h 2323145"/>
              <a:gd name="connsiteX250" fmla="*/ 23798 w 11269336"/>
              <a:gd name="connsiteY250" fmla="*/ 2281822 h 2323145"/>
              <a:gd name="connsiteX251" fmla="*/ 0 w 11269336"/>
              <a:gd name="connsiteY251" fmla="*/ 2285369 h 2323145"/>
              <a:gd name="connsiteX252" fmla="*/ 0 w 11269336"/>
              <a:gd name="connsiteY25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05765 w 11269336"/>
              <a:gd name="connsiteY141" fmla="*/ 2199902 h 2323145"/>
              <a:gd name="connsiteX142" fmla="*/ 4401354 w 11269336"/>
              <a:gd name="connsiteY142" fmla="*/ 2194745 h 2323145"/>
              <a:gd name="connsiteX143" fmla="*/ 4366646 w 11269336"/>
              <a:gd name="connsiteY143" fmla="*/ 2198564 h 2323145"/>
              <a:gd name="connsiteX144" fmla="*/ 4354009 w 11269336"/>
              <a:gd name="connsiteY144" fmla="*/ 2204984 h 2323145"/>
              <a:gd name="connsiteX145" fmla="*/ 4348284 w 11269336"/>
              <a:gd name="connsiteY145" fmla="*/ 2205270 h 2323145"/>
              <a:gd name="connsiteX146" fmla="*/ 4333906 w 11269336"/>
              <a:gd name="connsiteY146" fmla="*/ 2205251 h 2323145"/>
              <a:gd name="connsiteX147" fmla="*/ 4308819 w 11269336"/>
              <a:gd name="connsiteY147" fmla="*/ 2203822 h 2323145"/>
              <a:gd name="connsiteX148" fmla="*/ 4301210 w 11269336"/>
              <a:gd name="connsiteY148" fmla="*/ 2204456 h 2323145"/>
              <a:gd name="connsiteX149" fmla="*/ 4283095 w 11269336"/>
              <a:gd name="connsiteY149" fmla="*/ 2198177 h 2323145"/>
              <a:gd name="connsiteX150" fmla="*/ 4250119 w 11269336"/>
              <a:gd name="connsiteY150" fmla="*/ 2196342 h 2323145"/>
              <a:gd name="connsiteX151" fmla="*/ 4189203 w 11269336"/>
              <a:gd name="connsiteY151" fmla="*/ 2178994 h 2323145"/>
              <a:gd name="connsiteX152" fmla="*/ 4154035 w 11269336"/>
              <a:gd name="connsiteY152" fmla="*/ 2171950 h 2323145"/>
              <a:gd name="connsiteX153" fmla="*/ 4129569 w 11269336"/>
              <a:gd name="connsiteY153" fmla="*/ 2163850 h 2323145"/>
              <a:gd name="connsiteX154" fmla="*/ 4061250 w 11269336"/>
              <a:gd name="connsiteY154" fmla="*/ 2159236 h 2323145"/>
              <a:gd name="connsiteX155" fmla="*/ 3945480 w 11269336"/>
              <a:gd name="connsiteY155" fmla="*/ 2158279 h 2323145"/>
              <a:gd name="connsiteX156" fmla="*/ 3921468 w 11269336"/>
              <a:gd name="connsiteY156" fmla="*/ 2156588 h 2323145"/>
              <a:gd name="connsiteX157" fmla="*/ 3903348 w 11269336"/>
              <a:gd name="connsiteY157" fmla="*/ 2149220 h 2323145"/>
              <a:gd name="connsiteX158" fmla="*/ 3901342 w 11269336"/>
              <a:gd name="connsiteY158" fmla="*/ 2142355 h 2323145"/>
              <a:gd name="connsiteX159" fmla="*/ 3888539 w 11269336"/>
              <a:gd name="connsiteY159" fmla="*/ 2140476 h 2323145"/>
              <a:gd name="connsiteX160" fmla="*/ 3885662 w 11269336"/>
              <a:gd name="connsiteY160" fmla="*/ 2138740 h 2323145"/>
              <a:gd name="connsiteX161" fmla="*/ 3868627 w 11269336"/>
              <a:gd name="connsiteY161" fmla="*/ 2130023 h 2323145"/>
              <a:gd name="connsiteX162" fmla="*/ 3819177 w 11269336"/>
              <a:gd name="connsiteY162" fmla="*/ 2142111 h 2323145"/>
              <a:gd name="connsiteX163" fmla="*/ 3769100 w 11269336"/>
              <a:gd name="connsiteY163" fmla="*/ 2131731 h 2323145"/>
              <a:gd name="connsiteX164" fmla="*/ 3562752 w 11269336"/>
              <a:gd name="connsiteY164" fmla="*/ 2131785 h 2323145"/>
              <a:gd name="connsiteX165" fmla="*/ 3541402 w 11269336"/>
              <a:gd name="connsiteY165" fmla="*/ 2106821 h 2323145"/>
              <a:gd name="connsiteX166" fmla="*/ 3365341 w 11269336"/>
              <a:gd name="connsiteY166" fmla="*/ 2077638 h 2323145"/>
              <a:gd name="connsiteX167" fmla="*/ 3170922 w 11269336"/>
              <a:gd name="connsiteY167" fmla="*/ 2115957 h 2323145"/>
              <a:gd name="connsiteX168" fmla="*/ 3156256 w 11269336"/>
              <a:gd name="connsiteY168" fmla="*/ 2124773 h 2323145"/>
              <a:gd name="connsiteX169" fmla="*/ 3140298 w 11269336"/>
              <a:gd name="connsiteY169" fmla="*/ 2129182 h 2323145"/>
              <a:gd name="connsiteX170" fmla="*/ 3138514 w 11269336"/>
              <a:gd name="connsiteY170" fmla="*/ 2128069 h 2323145"/>
              <a:gd name="connsiteX171" fmla="*/ 3120467 w 11269336"/>
              <a:gd name="connsiteY171" fmla="*/ 2128281 h 2323145"/>
              <a:gd name="connsiteX172" fmla="*/ 3116175 w 11269336"/>
              <a:gd name="connsiteY172" fmla="*/ 2131633 h 2323145"/>
              <a:gd name="connsiteX173" fmla="*/ 3103685 w 11269336"/>
              <a:gd name="connsiteY173" fmla="*/ 2132814 h 2323145"/>
              <a:gd name="connsiteX174" fmla="*/ 3078794 w 11269336"/>
              <a:gd name="connsiteY174" fmla="*/ 2137935 h 2323145"/>
              <a:gd name="connsiteX175" fmla="*/ 3074407 w 11269336"/>
              <a:gd name="connsiteY175" fmla="*/ 2136274 h 2323145"/>
              <a:gd name="connsiteX176" fmla="*/ 3037285 w 11269336"/>
              <a:gd name="connsiteY176" fmla="*/ 2139919 h 2323145"/>
              <a:gd name="connsiteX177" fmla="*/ 3036901 w 11269336"/>
              <a:gd name="connsiteY177" fmla="*/ 2138726 h 2323145"/>
              <a:gd name="connsiteX178" fmla="*/ 3026996 w 11269336"/>
              <a:gd name="connsiteY178" fmla="*/ 2134322 h 2323145"/>
              <a:gd name="connsiteX179" fmla="*/ 3007772 w 11269336"/>
              <a:gd name="connsiteY179" fmla="*/ 2128742 h 2323145"/>
              <a:gd name="connsiteX180" fmla="*/ 2965030 w 11269336"/>
              <a:gd name="connsiteY180" fmla="*/ 2100494 h 2323145"/>
              <a:gd name="connsiteX181" fmla="*/ 2926342 w 11269336"/>
              <a:gd name="connsiteY181" fmla="*/ 2104155 h 2323145"/>
              <a:gd name="connsiteX182" fmla="*/ 2918608 w 11269336"/>
              <a:gd name="connsiteY182" fmla="*/ 2104215 h 2323145"/>
              <a:gd name="connsiteX183" fmla="*/ 2918475 w 11269336"/>
              <a:gd name="connsiteY183" fmla="*/ 2103937 h 2323145"/>
              <a:gd name="connsiteX184" fmla="*/ 2910360 w 11269336"/>
              <a:gd name="connsiteY184" fmla="*/ 2103444 h 2323145"/>
              <a:gd name="connsiteX185" fmla="*/ 2904507 w 11269336"/>
              <a:gd name="connsiteY185" fmla="*/ 2104326 h 2323145"/>
              <a:gd name="connsiteX186" fmla="*/ 2889503 w 11269336"/>
              <a:gd name="connsiteY186" fmla="*/ 2104443 h 2323145"/>
              <a:gd name="connsiteX187" fmla="*/ 2884480 w 11269336"/>
              <a:gd name="connsiteY187" fmla="*/ 2102626 h 2323145"/>
              <a:gd name="connsiteX188" fmla="*/ 2882689 w 11269336"/>
              <a:gd name="connsiteY188" fmla="*/ 2099228 h 2323145"/>
              <a:gd name="connsiteX189" fmla="*/ 2881291 w 11269336"/>
              <a:gd name="connsiteY189" fmla="*/ 2099618 h 2323145"/>
              <a:gd name="connsiteX190" fmla="*/ 2853979 w 11269336"/>
              <a:gd name="connsiteY190" fmla="*/ 2090388 h 2323145"/>
              <a:gd name="connsiteX191" fmla="*/ 2791790 w 11269336"/>
              <a:gd name="connsiteY191" fmla="*/ 2080332 h 2323145"/>
              <a:gd name="connsiteX192" fmla="*/ 2755844 w 11269336"/>
              <a:gd name="connsiteY192" fmla="*/ 2078874 h 2323145"/>
              <a:gd name="connsiteX193" fmla="*/ 2657742 w 11269336"/>
              <a:gd name="connsiteY193" fmla="*/ 2070179 h 2323145"/>
              <a:gd name="connsiteX194" fmla="*/ 2559549 w 11269336"/>
              <a:gd name="connsiteY194" fmla="*/ 2057873 h 2323145"/>
              <a:gd name="connsiteX195" fmla="*/ 2512054 w 11269336"/>
              <a:gd name="connsiteY195" fmla="*/ 2031671 h 2323145"/>
              <a:gd name="connsiteX196" fmla="*/ 2506437 w 11269336"/>
              <a:gd name="connsiteY196" fmla="*/ 2030918 h 2323145"/>
              <a:gd name="connsiteX197" fmla="*/ 2491752 w 11269336"/>
              <a:gd name="connsiteY197" fmla="*/ 2033906 h 2323145"/>
              <a:gd name="connsiteX198" fmla="*/ 2486338 w 11269336"/>
              <a:gd name="connsiteY198" fmla="*/ 2035862 h 2323145"/>
              <a:gd name="connsiteX199" fmla="*/ 2478186 w 11269336"/>
              <a:gd name="connsiteY199" fmla="*/ 2036953 h 2323145"/>
              <a:gd name="connsiteX200" fmla="*/ 2477950 w 11269336"/>
              <a:gd name="connsiteY200" fmla="*/ 2036715 h 2323145"/>
              <a:gd name="connsiteX201" fmla="*/ 2470381 w 11269336"/>
              <a:gd name="connsiteY201" fmla="*/ 2038256 h 2323145"/>
              <a:gd name="connsiteX202" fmla="*/ 2433781 w 11269336"/>
              <a:gd name="connsiteY202" fmla="*/ 2049140 h 2323145"/>
              <a:gd name="connsiteX203" fmla="*/ 2381172 w 11269336"/>
              <a:gd name="connsiteY203" fmla="*/ 2030645 h 2323145"/>
              <a:gd name="connsiteX204" fmla="*/ 2360198 w 11269336"/>
              <a:gd name="connsiteY204" fmla="*/ 2029059 h 2323145"/>
              <a:gd name="connsiteX205" fmla="*/ 2348815 w 11269336"/>
              <a:gd name="connsiteY205" fmla="*/ 2026798 h 2323145"/>
              <a:gd name="connsiteX206" fmla="*/ 2347988 w 11269336"/>
              <a:gd name="connsiteY206" fmla="*/ 2025745 h 2323145"/>
              <a:gd name="connsiteX207" fmla="*/ 2312920 w 11269336"/>
              <a:gd name="connsiteY207" fmla="*/ 2036311 h 2323145"/>
              <a:gd name="connsiteX208" fmla="*/ 2307986 w 11269336"/>
              <a:gd name="connsiteY208" fmla="*/ 2035583 h 2323145"/>
              <a:gd name="connsiteX209" fmla="*/ 2285481 w 11269336"/>
              <a:gd name="connsiteY209" fmla="*/ 2045197 h 2323145"/>
              <a:gd name="connsiteX210" fmla="*/ 2273666 w 11269336"/>
              <a:gd name="connsiteY210" fmla="*/ 2048710 h 2323145"/>
              <a:gd name="connsiteX211" fmla="*/ 2270719 w 11269336"/>
              <a:gd name="connsiteY211" fmla="*/ 2052702 h 2323145"/>
              <a:gd name="connsiteX212" fmla="*/ 2253080 w 11269336"/>
              <a:gd name="connsiteY212" fmla="*/ 2056363 h 2323145"/>
              <a:gd name="connsiteX213" fmla="*/ 2250906 w 11269336"/>
              <a:gd name="connsiteY213" fmla="*/ 2055654 h 2323145"/>
              <a:gd name="connsiteX214" fmla="*/ 2236905 w 11269336"/>
              <a:gd name="connsiteY214" fmla="*/ 2062882 h 2323145"/>
              <a:gd name="connsiteX215" fmla="*/ 2225830 w 11269336"/>
              <a:gd name="connsiteY215" fmla="*/ 2074027 h 2323145"/>
              <a:gd name="connsiteX216" fmla="*/ 2073776 w 11269336"/>
              <a:gd name="connsiteY216" fmla="*/ 2089244 h 2323145"/>
              <a:gd name="connsiteX217" fmla="*/ 1948256 w 11269336"/>
              <a:gd name="connsiteY217" fmla="*/ 2146616 h 2323145"/>
              <a:gd name="connsiteX218" fmla="*/ 1865582 w 11269336"/>
              <a:gd name="connsiteY218" fmla="*/ 2153738 h 2323145"/>
              <a:gd name="connsiteX219" fmla="*/ 1835210 w 11269336"/>
              <a:gd name="connsiteY219" fmla="*/ 2134244 h 2323145"/>
              <a:gd name="connsiteX220" fmla="*/ 1632661 w 11269336"/>
              <a:gd name="connsiteY220" fmla="*/ 2173882 h 2323145"/>
              <a:gd name="connsiteX221" fmla="*/ 1579590 w 11269336"/>
              <a:gd name="connsiteY221" fmla="*/ 2173680 h 2323145"/>
              <a:gd name="connsiteX222" fmla="*/ 1535601 w 11269336"/>
              <a:gd name="connsiteY222" fmla="*/ 2194590 h 2323145"/>
              <a:gd name="connsiteX223" fmla="*/ 1515594 w 11269336"/>
              <a:gd name="connsiteY223" fmla="*/ 2189622 h 2323145"/>
              <a:gd name="connsiteX224" fmla="*/ 1512113 w 11269336"/>
              <a:gd name="connsiteY224" fmla="*/ 2188534 h 2323145"/>
              <a:gd name="connsiteX225" fmla="*/ 1498838 w 11269336"/>
              <a:gd name="connsiteY225" fmla="*/ 2189213 h 2323145"/>
              <a:gd name="connsiteX226" fmla="*/ 1494279 w 11269336"/>
              <a:gd name="connsiteY226" fmla="*/ 2183112 h 2323145"/>
              <a:gd name="connsiteX227" fmla="*/ 1473714 w 11269336"/>
              <a:gd name="connsiteY227" fmla="*/ 2179625 h 2323145"/>
              <a:gd name="connsiteX228" fmla="*/ 1449503 w 11269336"/>
              <a:gd name="connsiteY228" fmla="*/ 2182633 h 2323145"/>
              <a:gd name="connsiteX229" fmla="*/ 1266687 w 11269336"/>
              <a:gd name="connsiteY229" fmla="*/ 2212688 h 2323145"/>
              <a:gd name="connsiteX230" fmla="*/ 1239614 w 11269336"/>
              <a:gd name="connsiteY230" fmla="*/ 2209727 h 2323145"/>
              <a:gd name="connsiteX231" fmla="*/ 1202436 w 11269336"/>
              <a:gd name="connsiteY231" fmla="*/ 2209817 h 2323145"/>
              <a:gd name="connsiteX232" fmla="*/ 1136097 w 11269336"/>
              <a:gd name="connsiteY232" fmla="*/ 2205112 h 2323145"/>
              <a:gd name="connsiteX233" fmla="*/ 988232 w 11269336"/>
              <a:gd name="connsiteY233" fmla="*/ 2235635 h 2323145"/>
              <a:gd name="connsiteX234" fmla="*/ 981959 w 11269336"/>
              <a:gd name="connsiteY234" fmla="*/ 2231607 h 2323145"/>
              <a:gd name="connsiteX235" fmla="*/ 938600 w 11269336"/>
              <a:gd name="connsiteY235" fmla="*/ 2238113 h 2323145"/>
              <a:gd name="connsiteX236" fmla="*/ 791788 w 11269336"/>
              <a:gd name="connsiteY236" fmla="*/ 2293224 h 2323145"/>
              <a:gd name="connsiteX237" fmla="*/ 706914 w 11269336"/>
              <a:gd name="connsiteY237" fmla="*/ 2305046 h 2323145"/>
              <a:gd name="connsiteX238" fmla="*/ 675971 w 11269336"/>
              <a:gd name="connsiteY238" fmla="*/ 2304030 h 2323145"/>
              <a:gd name="connsiteX239" fmla="*/ 624180 w 11269336"/>
              <a:gd name="connsiteY239" fmla="*/ 2302650 h 2323145"/>
              <a:gd name="connsiteX240" fmla="*/ 583453 w 11269336"/>
              <a:gd name="connsiteY240" fmla="*/ 2288788 h 2323145"/>
              <a:gd name="connsiteX241" fmla="*/ 540946 w 11269336"/>
              <a:gd name="connsiteY241" fmla="*/ 2292721 h 2323145"/>
              <a:gd name="connsiteX242" fmla="*/ 533680 w 11269336"/>
              <a:gd name="connsiteY242" fmla="*/ 2310233 h 2323145"/>
              <a:gd name="connsiteX243" fmla="*/ 487366 w 11269336"/>
              <a:gd name="connsiteY243" fmla="*/ 2309053 h 2323145"/>
              <a:gd name="connsiteX244" fmla="*/ 416820 w 11269336"/>
              <a:gd name="connsiteY244" fmla="*/ 2305443 h 2323145"/>
              <a:gd name="connsiteX245" fmla="*/ 376805 w 11269336"/>
              <a:gd name="connsiteY245" fmla="*/ 2307647 h 2323145"/>
              <a:gd name="connsiteX246" fmla="*/ 266777 w 11269336"/>
              <a:gd name="connsiteY246" fmla="*/ 2309012 h 2323145"/>
              <a:gd name="connsiteX247" fmla="*/ 156013 w 11269336"/>
              <a:gd name="connsiteY247" fmla="*/ 2306832 h 2323145"/>
              <a:gd name="connsiteX248" fmla="*/ 87258 w 11269336"/>
              <a:gd name="connsiteY248" fmla="*/ 2285511 h 2323145"/>
              <a:gd name="connsiteX249" fmla="*/ 23798 w 11269336"/>
              <a:gd name="connsiteY249" fmla="*/ 2281822 h 2323145"/>
              <a:gd name="connsiteX250" fmla="*/ 0 w 11269336"/>
              <a:gd name="connsiteY250" fmla="*/ 2285369 h 2323145"/>
              <a:gd name="connsiteX251" fmla="*/ 0 w 11269336"/>
              <a:gd name="connsiteY251" fmla="*/ 0 h 2323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</a:cxnLst>
            <a:rect l="l" t="t" r="r" b="b"/>
            <a:pathLst>
              <a:path w="11269336" h="2323145">
                <a:moveTo>
                  <a:pt x="0" y="0"/>
                </a:moveTo>
                <a:lnTo>
                  <a:pt x="11269336" y="0"/>
                </a:lnTo>
                <a:lnTo>
                  <a:pt x="11268645" y="511"/>
                </a:lnTo>
                <a:cubicBezTo>
                  <a:pt x="11257520" y="14091"/>
                  <a:pt x="11248967" y="32073"/>
                  <a:pt x="11230739" y="37096"/>
                </a:cubicBezTo>
                <a:cubicBezTo>
                  <a:pt x="11194283" y="47141"/>
                  <a:pt x="11124351" y="55013"/>
                  <a:pt x="11082485" y="78590"/>
                </a:cubicBezTo>
                <a:cubicBezTo>
                  <a:pt x="11064655" y="69818"/>
                  <a:pt x="11049588" y="97621"/>
                  <a:pt x="11031776" y="79197"/>
                </a:cubicBezTo>
                <a:cubicBezTo>
                  <a:pt x="11016683" y="85023"/>
                  <a:pt x="11009945" y="92832"/>
                  <a:pt x="10995894" y="83459"/>
                </a:cubicBezTo>
                <a:cubicBezTo>
                  <a:pt x="10971843" y="134740"/>
                  <a:pt x="10888992" y="106042"/>
                  <a:pt x="10861177" y="147419"/>
                </a:cubicBezTo>
                <a:cubicBezTo>
                  <a:pt x="10850370" y="129415"/>
                  <a:pt x="10807086" y="138624"/>
                  <a:pt x="10782732" y="135645"/>
                </a:cubicBezTo>
                <a:cubicBezTo>
                  <a:pt x="10869014" y="196205"/>
                  <a:pt x="10693356" y="147304"/>
                  <a:pt x="10660773" y="179312"/>
                </a:cubicBezTo>
                <a:cubicBezTo>
                  <a:pt x="10667385" y="121467"/>
                  <a:pt x="10595265" y="182241"/>
                  <a:pt x="10564442" y="160738"/>
                </a:cubicBezTo>
                <a:cubicBezTo>
                  <a:pt x="10544419" y="190949"/>
                  <a:pt x="10518436" y="167191"/>
                  <a:pt x="10490200" y="183533"/>
                </a:cubicBezTo>
                <a:cubicBezTo>
                  <a:pt x="10423905" y="202688"/>
                  <a:pt x="10362764" y="244779"/>
                  <a:pt x="10271351" y="243104"/>
                </a:cubicBezTo>
                <a:cubicBezTo>
                  <a:pt x="10247818" y="329775"/>
                  <a:pt x="10135674" y="303068"/>
                  <a:pt x="10061033" y="364937"/>
                </a:cubicBezTo>
                <a:cubicBezTo>
                  <a:pt x="10014289" y="383940"/>
                  <a:pt x="9930032" y="360289"/>
                  <a:pt x="9921770" y="406154"/>
                </a:cubicBezTo>
                <a:cubicBezTo>
                  <a:pt x="9894276" y="384665"/>
                  <a:pt x="9881945" y="430851"/>
                  <a:pt x="9858388" y="439489"/>
                </a:cubicBezTo>
                <a:cubicBezTo>
                  <a:pt x="9835642" y="426888"/>
                  <a:pt x="9828901" y="443125"/>
                  <a:pt x="9811914" y="449865"/>
                </a:cubicBezTo>
                <a:cubicBezTo>
                  <a:pt x="9801869" y="441287"/>
                  <a:pt x="9787055" y="444835"/>
                  <a:pt x="9784394" y="457816"/>
                </a:cubicBezTo>
                <a:cubicBezTo>
                  <a:pt x="9797169" y="483924"/>
                  <a:pt x="9656844" y="450179"/>
                  <a:pt x="9656836" y="469967"/>
                </a:cubicBezTo>
                <a:cubicBezTo>
                  <a:pt x="9589537" y="485301"/>
                  <a:pt x="9662097" y="527310"/>
                  <a:pt x="9561575" y="559978"/>
                </a:cubicBezTo>
                <a:cubicBezTo>
                  <a:pt x="9479149" y="599104"/>
                  <a:pt x="9215234" y="670585"/>
                  <a:pt x="9162278" y="704724"/>
                </a:cubicBezTo>
                <a:cubicBezTo>
                  <a:pt x="9173017" y="730567"/>
                  <a:pt x="9063215" y="727685"/>
                  <a:pt x="9062863" y="754656"/>
                </a:cubicBezTo>
                <a:cubicBezTo>
                  <a:pt x="9021608" y="774940"/>
                  <a:pt x="8924639" y="816390"/>
                  <a:pt x="8914746" y="826428"/>
                </a:cubicBezTo>
                <a:lnTo>
                  <a:pt x="8917778" y="835198"/>
                </a:lnTo>
                <a:lnTo>
                  <a:pt x="8905560" y="838358"/>
                </a:lnTo>
                <a:lnTo>
                  <a:pt x="8897564" y="834287"/>
                </a:lnTo>
                <a:lnTo>
                  <a:pt x="8878040" y="844150"/>
                </a:lnTo>
                <a:cubicBezTo>
                  <a:pt x="8861112" y="848992"/>
                  <a:pt x="8812843" y="856499"/>
                  <a:pt x="8795998" y="863337"/>
                </a:cubicBezTo>
                <a:cubicBezTo>
                  <a:pt x="8792888" y="873975"/>
                  <a:pt x="8786153" y="880792"/>
                  <a:pt x="8776970" y="885177"/>
                </a:cubicBezTo>
                <a:lnTo>
                  <a:pt x="8755719" y="889754"/>
                </a:lnTo>
                <a:lnTo>
                  <a:pt x="8743257" y="904723"/>
                </a:lnTo>
                <a:cubicBezTo>
                  <a:pt x="8737642" y="908108"/>
                  <a:pt x="8730651" y="908759"/>
                  <a:pt x="8721366" y="904711"/>
                </a:cubicBezTo>
                <a:cubicBezTo>
                  <a:pt x="8711895" y="915873"/>
                  <a:pt x="8676250" y="900745"/>
                  <a:pt x="8678353" y="926318"/>
                </a:cubicBezTo>
                <a:cubicBezTo>
                  <a:pt x="8658506" y="928813"/>
                  <a:pt x="8647569" y="933735"/>
                  <a:pt x="8636849" y="937900"/>
                </a:cubicBezTo>
                <a:lnTo>
                  <a:pt x="8620213" y="943068"/>
                </a:lnTo>
                <a:lnTo>
                  <a:pt x="8612581" y="952695"/>
                </a:lnTo>
                <a:cubicBezTo>
                  <a:pt x="8605836" y="959769"/>
                  <a:pt x="8598255" y="964412"/>
                  <a:pt x="8589038" y="963892"/>
                </a:cubicBezTo>
                <a:lnTo>
                  <a:pt x="8579950" y="960899"/>
                </a:lnTo>
                <a:cubicBezTo>
                  <a:pt x="8579740" y="962476"/>
                  <a:pt x="8579529" y="964053"/>
                  <a:pt x="8579319" y="965630"/>
                </a:cubicBezTo>
                <a:cubicBezTo>
                  <a:pt x="8579138" y="972972"/>
                  <a:pt x="8576531" y="980010"/>
                  <a:pt x="8547429" y="984506"/>
                </a:cubicBezTo>
                <a:cubicBezTo>
                  <a:pt x="8529238" y="1001725"/>
                  <a:pt x="8505565" y="1015840"/>
                  <a:pt x="8478704" y="1025490"/>
                </a:cubicBezTo>
                <a:cubicBezTo>
                  <a:pt x="8473109" y="1019545"/>
                  <a:pt x="8465819" y="1032194"/>
                  <a:pt x="8461421" y="1035512"/>
                </a:cubicBezTo>
                <a:cubicBezTo>
                  <a:pt x="8459739" y="1031087"/>
                  <a:pt x="8447663" y="1032074"/>
                  <a:pt x="8445003" y="1036851"/>
                </a:cubicBezTo>
                <a:cubicBezTo>
                  <a:pt x="8366593" y="1075951"/>
                  <a:pt x="8398773" y="1021402"/>
                  <a:pt x="8357350" y="1060213"/>
                </a:cubicBezTo>
                <a:cubicBezTo>
                  <a:pt x="8349366" y="1063843"/>
                  <a:pt x="8342208" y="1063367"/>
                  <a:pt x="8335565" y="1061151"/>
                </a:cubicBezTo>
                <a:lnTo>
                  <a:pt x="8325267" y="1055919"/>
                </a:lnTo>
                <a:lnTo>
                  <a:pt x="8293586" y="1076144"/>
                </a:lnTo>
                <a:cubicBezTo>
                  <a:pt x="8277595" y="1084193"/>
                  <a:pt x="8260401" y="1090863"/>
                  <a:pt x="8242405" y="1095960"/>
                </a:cubicBezTo>
                <a:cubicBezTo>
                  <a:pt x="8226373" y="1101227"/>
                  <a:pt x="8224213" y="1102052"/>
                  <a:pt x="8197391" y="1107746"/>
                </a:cubicBezTo>
                <a:cubicBezTo>
                  <a:pt x="8090266" y="1152133"/>
                  <a:pt x="8141491" y="1082372"/>
                  <a:pt x="8081474" y="1130125"/>
                </a:cubicBezTo>
                <a:cubicBezTo>
                  <a:pt x="8070634" y="1134173"/>
                  <a:pt x="8061619" y="1132810"/>
                  <a:pt x="8053585" y="1129169"/>
                </a:cubicBezTo>
                <a:lnTo>
                  <a:pt x="8038422" y="1119092"/>
                </a:lnTo>
                <a:lnTo>
                  <a:pt x="8029450" y="1125592"/>
                </a:lnTo>
                <a:cubicBezTo>
                  <a:pt x="7992226" y="1133484"/>
                  <a:pt x="7978616" y="1122765"/>
                  <a:pt x="7959552" y="1140188"/>
                </a:cubicBezTo>
                <a:cubicBezTo>
                  <a:pt x="7922008" y="1119572"/>
                  <a:pt x="7937737" y="1141786"/>
                  <a:pt x="7914188" y="1150862"/>
                </a:cubicBezTo>
                <a:cubicBezTo>
                  <a:pt x="7896037" y="1160155"/>
                  <a:pt x="7933463" y="1163411"/>
                  <a:pt x="7914918" y="1168758"/>
                </a:cubicBezTo>
                <a:cubicBezTo>
                  <a:pt x="7893102" y="1165887"/>
                  <a:pt x="7898453" y="1187420"/>
                  <a:pt x="7875510" y="1183153"/>
                </a:cubicBezTo>
                <a:cubicBezTo>
                  <a:pt x="7877354" y="1165743"/>
                  <a:pt x="7834286" y="1194789"/>
                  <a:pt x="7829932" y="1180782"/>
                </a:cubicBezTo>
                <a:cubicBezTo>
                  <a:pt x="7816047" y="1204874"/>
                  <a:pt x="7801901" y="1181513"/>
                  <a:pt x="7779182" y="1192665"/>
                </a:cubicBezTo>
                <a:cubicBezTo>
                  <a:pt x="7769446" y="1202686"/>
                  <a:pt x="7761564" y="1205661"/>
                  <a:pt x="7748774" y="1199586"/>
                </a:cubicBezTo>
                <a:cubicBezTo>
                  <a:pt x="7704339" y="1247771"/>
                  <a:pt x="7717626" y="1207638"/>
                  <a:pt x="7671846" y="1231966"/>
                </a:cubicBezTo>
                <a:cubicBezTo>
                  <a:pt x="7632956" y="1255682"/>
                  <a:pt x="7587383" y="1275180"/>
                  <a:pt x="7554146" y="1319748"/>
                </a:cubicBezTo>
                <a:cubicBezTo>
                  <a:pt x="7548775" y="1331557"/>
                  <a:pt x="7531272" y="1339155"/>
                  <a:pt x="7515052" y="1336718"/>
                </a:cubicBezTo>
                <a:cubicBezTo>
                  <a:pt x="7512260" y="1336298"/>
                  <a:pt x="7509613" y="1335590"/>
                  <a:pt x="7507193" y="1334617"/>
                </a:cubicBezTo>
                <a:cubicBezTo>
                  <a:pt x="7488273" y="1365207"/>
                  <a:pt x="7468925" y="1356298"/>
                  <a:pt x="7461694" y="1375866"/>
                </a:cubicBezTo>
                <a:cubicBezTo>
                  <a:pt x="7422434" y="1391917"/>
                  <a:pt x="7384603" y="1382819"/>
                  <a:pt x="7377571" y="1400128"/>
                </a:cubicBezTo>
                <a:cubicBezTo>
                  <a:pt x="7356236" y="1403926"/>
                  <a:pt x="7322509" y="1393138"/>
                  <a:pt x="7311261" y="1412652"/>
                </a:cubicBezTo>
                <a:cubicBezTo>
                  <a:pt x="7305349" y="1400071"/>
                  <a:pt x="7289966" y="1428039"/>
                  <a:pt x="7275307" y="1422171"/>
                </a:cubicBezTo>
                <a:cubicBezTo>
                  <a:pt x="7264529" y="1416601"/>
                  <a:pt x="7257348" y="1423786"/>
                  <a:pt x="7247783" y="1426330"/>
                </a:cubicBezTo>
                <a:cubicBezTo>
                  <a:pt x="7233839" y="1423056"/>
                  <a:pt x="7194363" y="1442037"/>
                  <a:pt x="7185047" y="1451812"/>
                </a:cubicBezTo>
                <a:cubicBezTo>
                  <a:pt x="7164447" y="1483396"/>
                  <a:pt x="7101577" y="1475742"/>
                  <a:pt x="7084117" y="1500281"/>
                </a:cubicBezTo>
                <a:cubicBezTo>
                  <a:pt x="7076899" y="1504821"/>
                  <a:pt x="7069494" y="1507565"/>
                  <a:pt x="7062011" y="1509183"/>
                </a:cubicBezTo>
                <a:lnTo>
                  <a:pt x="7040555" y="1511207"/>
                </a:lnTo>
                <a:lnTo>
                  <a:pt x="7033438" y="1506772"/>
                </a:lnTo>
                <a:lnTo>
                  <a:pt x="7020886" y="1510764"/>
                </a:lnTo>
                <a:lnTo>
                  <a:pt x="7017033" y="1510650"/>
                </a:lnTo>
                <a:lnTo>
                  <a:pt x="6995460" y="1511173"/>
                </a:lnTo>
                <a:cubicBezTo>
                  <a:pt x="7010208" y="1537643"/>
                  <a:pt x="6938512" y="1522467"/>
                  <a:pt x="6962144" y="1541508"/>
                </a:cubicBezTo>
                <a:cubicBezTo>
                  <a:pt x="6926351" y="1550586"/>
                  <a:pt x="6958236" y="1566326"/>
                  <a:pt x="6910674" y="1554793"/>
                </a:cubicBezTo>
                <a:cubicBezTo>
                  <a:pt x="6859225" y="1589274"/>
                  <a:pt x="6769015" y="1598548"/>
                  <a:pt x="6732152" y="1642538"/>
                </a:cubicBezTo>
                <a:cubicBezTo>
                  <a:pt x="6734901" y="1628031"/>
                  <a:pt x="6709146" y="1622413"/>
                  <a:pt x="6694106" y="1632377"/>
                </a:cubicBezTo>
                <a:cubicBezTo>
                  <a:pt x="6702628" y="1575914"/>
                  <a:pt x="6638899" y="1692862"/>
                  <a:pt x="6617223" y="1659889"/>
                </a:cubicBezTo>
                <a:cubicBezTo>
                  <a:pt x="6623246" y="1693349"/>
                  <a:pt x="6561228" y="1764690"/>
                  <a:pt x="6521138" y="1744340"/>
                </a:cubicBezTo>
                <a:cubicBezTo>
                  <a:pt x="6469831" y="1761656"/>
                  <a:pt x="6438109" y="1796731"/>
                  <a:pt x="6380677" y="1796883"/>
                </a:cubicBezTo>
                <a:cubicBezTo>
                  <a:pt x="6379865" y="1801686"/>
                  <a:pt x="6377810" y="1805986"/>
                  <a:pt x="6374897" y="1809910"/>
                </a:cubicBezTo>
                <a:lnTo>
                  <a:pt x="6364545" y="1820090"/>
                </a:lnTo>
                <a:lnTo>
                  <a:pt x="6362126" y="1819991"/>
                </a:lnTo>
                <a:cubicBezTo>
                  <a:pt x="6353055" y="1821720"/>
                  <a:pt x="6348796" y="1824537"/>
                  <a:pt x="6346673" y="1827824"/>
                </a:cubicBezTo>
                <a:lnTo>
                  <a:pt x="6345588" y="1832232"/>
                </a:lnTo>
                <a:lnTo>
                  <a:pt x="6335708" y="1838451"/>
                </a:lnTo>
                <a:lnTo>
                  <a:pt x="6318182" y="1852975"/>
                </a:lnTo>
                <a:lnTo>
                  <a:pt x="6313084" y="1853561"/>
                </a:lnTo>
                <a:lnTo>
                  <a:pt x="6283816" y="1872148"/>
                </a:lnTo>
                <a:lnTo>
                  <a:pt x="6282550" y="1871392"/>
                </a:lnTo>
                <a:cubicBezTo>
                  <a:pt x="6279041" y="1870121"/>
                  <a:pt x="6275192" y="1869982"/>
                  <a:pt x="6270527" y="1872208"/>
                </a:cubicBezTo>
                <a:cubicBezTo>
                  <a:pt x="6265029" y="1853962"/>
                  <a:pt x="6262790" y="1867903"/>
                  <a:pt x="6249518" y="1876079"/>
                </a:cubicBezTo>
                <a:cubicBezTo>
                  <a:pt x="6238019" y="1849564"/>
                  <a:pt x="6207959" y="1881750"/>
                  <a:pt x="6190386" y="1872478"/>
                </a:cubicBezTo>
                <a:cubicBezTo>
                  <a:pt x="6180893" y="1879083"/>
                  <a:pt x="6170646" y="1885584"/>
                  <a:pt x="6159777" y="1891745"/>
                </a:cubicBezTo>
                <a:lnTo>
                  <a:pt x="6153131" y="1895079"/>
                </a:lnTo>
                <a:lnTo>
                  <a:pt x="6152798" y="1894920"/>
                </a:lnTo>
                <a:cubicBezTo>
                  <a:pt x="6150925" y="1895166"/>
                  <a:pt x="6148578" y="1896082"/>
                  <a:pt x="6145388" y="1897990"/>
                </a:cubicBezTo>
                <a:lnTo>
                  <a:pt x="6141014" y="1901155"/>
                </a:lnTo>
                <a:lnTo>
                  <a:pt x="6128122" y="1907623"/>
                </a:lnTo>
                <a:lnTo>
                  <a:pt x="6122351" y="1908359"/>
                </a:lnTo>
                <a:cubicBezTo>
                  <a:pt x="6099508" y="1905910"/>
                  <a:pt x="6088334" y="1869006"/>
                  <a:pt x="6064750" y="1896394"/>
                </a:cubicBezTo>
                <a:cubicBezTo>
                  <a:pt x="6025977" y="1903785"/>
                  <a:pt x="5997095" y="1889190"/>
                  <a:pt x="5964230" y="1910038"/>
                </a:cubicBezTo>
                <a:cubicBezTo>
                  <a:pt x="5927910" y="1916874"/>
                  <a:pt x="5894873" y="1914928"/>
                  <a:pt x="5865399" y="1926966"/>
                </a:cubicBezTo>
                <a:cubicBezTo>
                  <a:pt x="5851644" y="1923038"/>
                  <a:pt x="5839380" y="1922808"/>
                  <a:pt x="5829951" y="1934755"/>
                </a:cubicBezTo>
                <a:cubicBezTo>
                  <a:pt x="5795498" y="1938369"/>
                  <a:pt x="5784532" y="1926246"/>
                  <a:pt x="5765285" y="1941322"/>
                </a:cubicBezTo>
                <a:cubicBezTo>
                  <a:pt x="5741789" y="1922874"/>
                  <a:pt x="5742385" y="1931607"/>
                  <a:pt x="5734750" y="1939793"/>
                </a:cubicBezTo>
                <a:lnTo>
                  <a:pt x="5733569" y="1940505"/>
                </a:lnTo>
                <a:lnTo>
                  <a:pt x="5730329" y="1937845"/>
                </a:lnTo>
                <a:lnTo>
                  <a:pt x="5724661" y="1937455"/>
                </a:lnTo>
                <a:lnTo>
                  <a:pt x="5710186" y="1941370"/>
                </a:lnTo>
                <a:lnTo>
                  <a:pt x="5704910" y="1943663"/>
                </a:lnTo>
                <a:cubicBezTo>
                  <a:pt x="5701213" y="1944937"/>
                  <a:pt x="5698678" y="1945391"/>
                  <a:pt x="5696836" y="1945271"/>
                </a:cubicBezTo>
                <a:lnTo>
                  <a:pt x="5696583" y="1945050"/>
                </a:lnTo>
                <a:lnTo>
                  <a:pt x="5689123" y="1947067"/>
                </a:lnTo>
                <a:cubicBezTo>
                  <a:pt x="5676655" y="1951072"/>
                  <a:pt x="5664639" y="1955533"/>
                  <a:pt x="5653291" y="1960245"/>
                </a:cubicBezTo>
                <a:cubicBezTo>
                  <a:pt x="5640346" y="1947636"/>
                  <a:pt x="5600180" y="1973739"/>
                  <a:pt x="5599385" y="1945198"/>
                </a:cubicBezTo>
                <a:cubicBezTo>
                  <a:pt x="5583913" y="1950736"/>
                  <a:pt x="5576590" y="1964134"/>
                  <a:pt x="5578300" y="1944963"/>
                </a:cubicBezTo>
                <a:cubicBezTo>
                  <a:pt x="5573104" y="1946266"/>
                  <a:pt x="5569560" y="1945382"/>
                  <a:pt x="5566758" y="1943441"/>
                </a:cubicBezTo>
                <a:lnTo>
                  <a:pt x="5565857" y="1942445"/>
                </a:lnTo>
                <a:lnTo>
                  <a:pt x="5531534" y="1955208"/>
                </a:lnTo>
                <a:lnTo>
                  <a:pt x="5526552" y="1954799"/>
                </a:lnTo>
                <a:lnTo>
                  <a:pt x="5504723" y="1965811"/>
                </a:lnTo>
                <a:lnTo>
                  <a:pt x="5493156" y="1970063"/>
                </a:lnTo>
                <a:lnTo>
                  <a:pt x="5490486" y="1974227"/>
                </a:lnTo>
                <a:cubicBezTo>
                  <a:pt x="5487271" y="1977077"/>
                  <a:pt x="5482233" y="1979045"/>
                  <a:pt x="5473107" y="1979001"/>
                </a:cubicBezTo>
                <a:lnTo>
                  <a:pt x="5470885" y="1978432"/>
                </a:lnTo>
                <a:lnTo>
                  <a:pt x="5457393" y="1986525"/>
                </a:lnTo>
                <a:cubicBezTo>
                  <a:pt x="5453194" y="1989853"/>
                  <a:pt x="5449663" y="1993721"/>
                  <a:pt x="5447102" y="1998329"/>
                </a:cubicBezTo>
                <a:cubicBezTo>
                  <a:pt x="5386283" y="2017364"/>
                  <a:pt x="5223545" y="2015483"/>
                  <a:pt x="5159151" y="2029640"/>
                </a:cubicBezTo>
                <a:cubicBezTo>
                  <a:pt x="5141359" y="2036610"/>
                  <a:pt x="5090827" y="2076822"/>
                  <a:pt x="5098838" y="2062961"/>
                </a:cubicBezTo>
                <a:cubicBezTo>
                  <a:pt x="5047883" y="2099457"/>
                  <a:pt x="4922007" y="2111466"/>
                  <a:pt x="4860988" y="2135698"/>
                </a:cubicBezTo>
                <a:cubicBezTo>
                  <a:pt x="4805413" y="2152292"/>
                  <a:pt x="4784714" y="2158665"/>
                  <a:pt x="4765388" y="2162525"/>
                </a:cubicBezTo>
                <a:cubicBezTo>
                  <a:pt x="4758560" y="2161978"/>
                  <a:pt x="4751823" y="2160531"/>
                  <a:pt x="4745033" y="2158859"/>
                </a:cubicBezTo>
                <a:lnTo>
                  <a:pt x="4741475" y="2157998"/>
                </a:lnTo>
                <a:lnTo>
                  <a:pt x="4728247" y="2159526"/>
                </a:lnTo>
                <a:lnTo>
                  <a:pt x="4723263" y="2153742"/>
                </a:lnTo>
                <a:lnTo>
                  <a:pt x="4593061" y="2171597"/>
                </a:lnTo>
                <a:lnTo>
                  <a:pt x="4405765" y="2199902"/>
                </a:lnTo>
                <a:cubicBezTo>
                  <a:pt x="4403942" y="2198353"/>
                  <a:pt x="4402457" y="2196614"/>
                  <a:pt x="4401354" y="2194745"/>
                </a:cubicBezTo>
                <a:lnTo>
                  <a:pt x="4366646" y="2198564"/>
                </a:lnTo>
                <a:lnTo>
                  <a:pt x="4354009" y="2204984"/>
                </a:lnTo>
                <a:lnTo>
                  <a:pt x="4348284" y="2205270"/>
                </a:lnTo>
                <a:lnTo>
                  <a:pt x="4333906" y="2205251"/>
                </a:lnTo>
                <a:cubicBezTo>
                  <a:pt x="4326429" y="2204713"/>
                  <a:pt x="4318024" y="2203940"/>
                  <a:pt x="4308819" y="2203822"/>
                </a:cubicBezTo>
                <a:lnTo>
                  <a:pt x="4301210" y="2204456"/>
                </a:lnTo>
                <a:lnTo>
                  <a:pt x="4283095" y="2198177"/>
                </a:lnTo>
                <a:cubicBezTo>
                  <a:pt x="4269863" y="2193337"/>
                  <a:pt x="4259612" y="2190345"/>
                  <a:pt x="4250119" y="2196342"/>
                </a:cubicBezTo>
                <a:cubicBezTo>
                  <a:pt x="4230702" y="2190559"/>
                  <a:pt x="4213171" y="2166890"/>
                  <a:pt x="4189203" y="2178994"/>
                </a:cubicBezTo>
                <a:cubicBezTo>
                  <a:pt x="4194512" y="2165594"/>
                  <a:pt x="4160734" y="2183257"/>
                  <a:pt x="4154035" y="2171950"/>
                </a:cubicBezTo>
                <a:cubicBezTo>
                  <a:pt x="4150098" y="2162547"/>
                  <a:pt x="4138934" y="2165714"/>
                  <a:pt x="4129569" y="2163850"/>
                </a:cubicBezTo>
                <a:cubicBezTo>
                  <a:pt x="4121391" y="2155090"/>
                  <a:pt x="4076089" y="2154737"/>
                  <a:pt x="4061250" y="2159236"/>
                </a:cubicBezTo>
                <a:cubicBezTo>
                  <a:pt x="4020618" y="2177811"/>
                  <a:pt x="3978175" y="2144465"/>
                  <a:pt x="3945480" y="2158279"/>
                </a:cubicBezTo>
                <a:cubicBezTo>
                  <a:pt x="3936362" y="2159139"/>
                  <a:pt x="3928502" y="2158369"/>
                  <a:pt x="3921468" y="2156588"/>
                </a:cubicBezTo>
                <a:lnTo>
                  <a:pt x="3903348" y="2149220"/>
                </a:lnTo>
                <a:lnTo>
                  <a:pt x="3901342" y="2142355"/>
                </a:lnTo>
                <a:lnTo>
                  <a:pt x="3888539" y="2140476"/>
                </a:lnTo>
                <a:lnTo>
                  <a:pt x="3885662" y="2138740"/>
                </a:lnTo>
                <a:cubicBezTo>
                  <a:pt x="3880178" y="2135398"/>
                  <a:pt x="3874645" y="2132286"/>
                  <a:pt x="3868627" y="2130023"/>
                </a:cubicBezTo>
                <a:cubicBezTo>
                  <a:pt x="3859240" y="2159198"/>
                  <a:pt x="3815892" y="2115590"/>
                  <a:pt x="3819177" y="2142111"/>
                </a:cubicBezTo>
                <a:cubicBezTo>
                  <a:pt x="3784478" y="2134756"/>
                  <a:pt x="3796708" y="2161930"/>
                  <a:pt x="3769100" y="2131731"/>
                </a:cubicBezTo>
                <a:cubicBezTo>
                  <a:pt x="3702423" y="2139704"/>
                  <a:pt x="3625642" y="2109386"/>
                  <a:pt x="3562752" y="2131785"/>
                </a:cubicBezTo>
                <a:cubicBezTo>
                  <a:pt x="3576244" y="2120400"/>
                  <a:pt x="3560801" y="2104591"/>
                  <a:pt x="3541402" y="2106821"/>
                </a:cubicBezTo>
                <a:cubicBezTo>
                  <a:pt x="3592232" y="2061584"/>
                  <a:pt x="3356194" y="2115384"/>
                  <a:pt x="3365341" y="2077638"/>
                </a:cubicBezTo>
                <a:cubicBezTo>
                  <a:pt x="3303594" y="2079161"/>
                  <a:pt x="3221644" y="2111487"/>
                  <a:pt x="3170922" y="2115957"/>
                </a:cubicBezTo>
                <a:cubicBezTo>
                  <a:pt x="3166532" y="2119769"/>
                  <a:pt x="3161579" y="2122617"/>
                  <a:pt x="3156256" y="2124773"/>
                </a:cubicBezTo>
                <a:lnTo>
                  <a:pt x="3140298" y="2129182"/>
                </a:lnTo>
                <a:lnTo>
                  <a:pt x="3138514" y="2128069"/>
                </a:lnTo>
                <a:cubicBezTo>
                  <a:pt x="3130169" y="2125710"/>
                  <a:pt x="3124679" y="2126336"/>
                  <a:pt x="3120467" y="2128281"/>
                </a:cubicBezTo>
                <a:lnTo>
                  <a:pt x="3116175" y="2131633"/>
                </a:lnTo>
                <a:lnTo>
                  <a:pt x="3103685" y="2132814"/>
                </a:lnTo>
                <a:lnTo>
                  <a:pt x="3078794" y="2137935"/>
                </a:lnTo>
                <a:lnTo>
                  <a:pt x="3074407" y="2136274"/>
                </a:lnTo>
                <a:lnTo>
                  <a:pt x="3037285" y="2139919"/>
                </a:lnTo>
                <a:lnTo>
                  <a:pt x="3036901" y="2138726"/>
                </a:lnTo>
                <a:cubicBezTo>
                  <a:pt x="3035193" y="2136135"/>
                  <a:pt x="3032337" y="2134379"/>
                  <a:pt x="3026996" y="2134322"/>
                </a:cubicBezTo>
                <a:cubicBezTo>
                  <a:pt x="3037063" y="2116196"/>
                  <a:pt x="3024412" y="2127308"/>
                  <a:pt x="3007772" y="2128742"/>
                </a:cubicBezTo>
                <a:cubicBezTo>
                  <a:pt x="3019697" y="2100910"/>
                  <a:pt x="2971305" y="2115987"/>
                  <a:pt x="2965030" y="2100494"/>
                </a:cubicBezTo>
                <a:cubicBezTo>
                  <a:pt x="2952539" y="2102174"/>
                  <a:pt x="2939545" y="2103445"/>
                  <a:pt x="2926342" y="2104155"/>
                </a:cubicBezTo>
                <a:lnTo>
                  <a:pt x="2918608" y="2104215"/>
                </a:lnTo>
                <a:cubicBezTo>
                  <a:pt x="2918564" y="2104122"/>
                  <a:pt x="2918519" y="2104030"/>
                  <a:pt x="2918475" y="2103937"/>
                </a:cubicBezTo>
                <a:cubicBezTo>
                  <a:pt x="2916840" y="2103354"/>
                  <a:pt x="2914314" y="2103149"/>
                  <a:pt x="2910360" y="2103444"/>
                </a:cubicBezTo>
                <a:lnTo>
                  <a:pt x="2904507" y="2104326"/>
                </a:lnTo>
                <a:lnTo>
                  <a:pt x="2889503" y="2104443"/>
                </a:lnTo>
                <a:lnTo>
                  <a:pt x="2884480" y="2102626"/>
                </a:lnTo>
                <a:lnTo>
                  <a:pt x="2882689" y="2099228"/>
                </a:lnTo>
                <a:lnTo>
                  <a:pt x="2881291" y="2099618"/>
                </a:lnTo>
                <a:cubicBezTo>
                  <a:pt x="2870663" y="2105606"/>
                  <a:pt x="2867338" y="2114210"/>
                  <a:pt x="2853979" y="2090388"/>
                </a:cubicBezTo>
                <a:cubicBezTo>
                  <a:pt x="2829652" y="2100099"/>
                  <a:pt x="2824975" y="2085577"/>
                  <a:pt x="2791790" y="2080332"/>
                </a:cubicBezTo>
                <a:cubicBezTo>
                  <a:pt x="2777850" y="2089504"/>
                  <a:pt x="2766709" y="2086170"/>
                  <a:pt x="2755844" y="2078874"/>
                </a:cubicBezTo>
                <a:cubicBezTo>
                  <a:pt x="2723488" y="2083049"/>
                  <a:pt x="2694065" y="2072780"/>
                  <a:pt x="2657742" y="2070179"/>
                </a:cubicBezTo>
                <a:cubicBezTo>
                  <a:pt x="2618372" y="2082020"/>
                  <a:pt x="2598368" y="2060559"/>
                  <a:pt x="2559549" y="2057873"/>
                </a:cubicBezTo>
                <a:cubicBezTo>
                  <a:pt x="2525789" y="2078403"/>
                  <a:pt x="2531908" y="2039838"/>
                  <a:pt x="2512054" y="2031671"/>
                </a:cubicBezTo>
                <a:lnTo>
                  <a:pt x="2506437" y="2030918"/>
                </a:lnTo>
                <a:lnTo>
                  <a:pt x="2491752" y="2033906"/>
                </a:lnTo>
                <a:lnTo>
                  <a:pt x="2486338" y="2035862"/>
                </a:lnTo>
                <a:cubicBezTo>
                  <a:pt x="2482568" y="2036899"/>
                  <a:pt x="2480011" y="2037191"/>
                  <a:pt x="2478186" y="2036953"/>
                </a:cubicBezTo>
                <a:lnTo>
                  <a:pt x="2477950" y="2036715"/>
                </a:lnTo>
                <a:lnTo>
                  <a:pt x="2470381" y="2038256"/>
                </a:lnTo>
                <a:cubicBezTo>
                  <a:pt x="2457686" y="2041461"/>
                  <a:pt x="2445410" y="2045155"/>
                  <a:pt x="2433781" y="2049140"/>
                </a:cubicBezTo>
                <a:cubicBezTo>
                  <a:pt x="2421781" y="2035703"/>
                  <a:pt x="2379959" y="2059234"/>
                  <a:pt x="2381172" y="2030645"/>
                </a:cubicBezTo>
                <a:cubicBezTo>
                  <a:pt x="2365380" y="2035192"/>
                  <a:pt x="2357148" y="2048120"/>
                  <a:pt x="2360198" y="2029059"/>
                </a:cubicBezTo>
                <a:cubicBezTo>
                  <a:pt x="2354933" y="2030031"/>
                  <a:pt x="2351467" y="2028919"/>
                  <a:pt x="2348815" y="2026798"/>
                </a:cubicBezTo>
                <a:lnTo>
                  <a:pt x="2347988" y="2025745"/>
                </a:lnTo>
                <a:lnTo>
                  <a:pt x="2312920" y="2036311"/>
                </a:lnTo>
                <a:lnTo>
                  <a:pt x="2307986" y="2035583"/>
                </a:lnTo>
                <a:lnTo>
                  <a:pt x="2285481" y="2045197"/>
                </a:lnTo>
                <a:lnTo>
                  <a:pt x="2273666" y="2048710"/>
                </a:lnTo>
                <a:lnTo>
                  <a:pt x="2270719" y="2052702"/>
                </a:lnTo>
                <a:cubicBezTo>
                  <a:pt x="2267315" y="2055347"/>
                  <a:pt x="2262161" y="2056992"/>
                  <a:pt x="2253080" y="2056363"/>
                </a:cubicBezTo>
                <a:lnTo>
                  <a:pt x="2250906" y="2055654"/>
                </a:lnTo>
                <a:lnTo>
                  <a:pt x="2236905" y="2062882"/>
                </a:lnTo>
                <a:cubicBezTo>
                  <a:pt x="2232493" y="2065942"/>
                  <a:pt x="2228705" y="2069583"/>
                  <a:pt x="2225830" y="2074027"/>
                </a:cubicBezTo>
                <a:cubicBezTo>
                  <a:pt x="2173117" y="2059597"/>
                  <a:pt x="2128486" y="2085502"/>
                  <a:pt x="2073776" y="2089244"/>
                </a:cubicBezTo>
                <a:cubicBezTo>
                  <a:pt x="2046050" y="2059365"/>
                  <a:pt x="1957570" y="2112693"/>
                  <a:pt x="1948256" y="2146616"/>
                </a:cubicBezTo>
                <a:cubicBezTo>
                  <a:pt x="1943005" y="2109192"/>
                  <a:pt x="1832736" y="2206239"/>
                  <a:pt x="1865582" y="2153738"/>
                </a:cubicBezTo>
                <a:cubicBezTo>
                  <a:pt x="1847376" y="2159567"/>
                  <a:pt x="1826258" y="2147592"/>
                  <a:pt x="1835210" y="2134244"/>
                </a:cubicBezTo>
                <a:cubicBezTo>
                  <a:pt x="1781916" y="2167476"/>
                  <a:pt x="1695112" y="2153556"/>
                  <a:pt x="1632661" y="2173882"/>
                </a:cubicBezTo>
                <a:cubicBezTo>
                  <a:pt x="1594177" y="2150642"/>
                  <a:pt x="1616426" y="2173975"/>
                  <a:pt x="1579590" y="2173680"/>
                </a:cubicBezTo>
                <a:cubicBezTo>
                  <a:pt x="1592812" y="2198112"/>
                  <a:pt x="1533818" y="2165220"/>
                  <a:pt x="1535601" y="2194590"/>
                </a:cubicBezTo>
                <a:cubicBezTo>
                  <a:pt x="1528840" y="2193608"/>
                  <a:pt x="1522236" y="2191728"/>
                  <a:pt x="1515594" y="2189622"/>
                </a:cubicBezTo>
                <a:lnTo>
                  <a:pt x="1512113" y="2188534"/>
                </a:lnTo>
                <a:lnTo>
                  <a:pt x="1498838" y="2189213"/>
                </a:lnTo>
                <a:lnTo>
                  <a:pt x="1494279" y="2183112"/>
                </a:lnTo>
                <a:lnTo>
                  <a:pt x="1473714" y="2179625"/>
                </a:lnTo>
                <a:cubicBezTo>
                  <a:pt x="1466138" y="2179292"/>
                  <a:pt x="1458132" y="2180071"/>
                  <a:pt x="1449503" y="2182633"/>
                </a:cubicBezTo>
                <a:lnTo>
                  <a:pt x="1266687" y="2212688"/>
                </a:lnTo>
                <a:cubicBezTo>
                  <a:pt x="1256792" y="2212722"/>
                  <a:pt x="1247024" y="2217857"/>
                  <a:pt x="1239614" y="2209727"/>
                </a:cubicBezTo>
                <a:cubicBezTo>
                  <a:pt x="1228778" y="2200326"/>
                  <a:pt x="1202276" y="2223497"/>
                  <a:pt x="1202436" y="2209817"/>
                </a:cubicBezTo>
                <a:cubicBezTo>
                  <a:pt x="1183471" y="2225854"/>
                  <a:pt x="1157340" y="2206849"/>
                  <a:pt x="1136097" y="2205112"/>
                </a:cubicBezTo>
                <a:cubicBezTo>
                  <a:pt x="1100396" y="2209415"/>
                  <a:pt x="1013922" y="2231219"/>
                  <a:pt x="988232" y="2235635"/>
                </a:cubicBezTo>
                <a:cubicBezTo>
                  <a:pt x="986445" y="2234079"/>
                  <a:pt x="984332" y="2232722"/>
                  <a:pt x="981959" y="2231607"/>
                </a:cubicBezTo>
                <a:cubicBezTo>
                  <a:pt x="968170" y="2225130"/>
                  <a:pt x="948759" y="2228043"/>
                  <a:pt x="938600" y="2238113"/>
                </a:cubicBezTo>
                <a:cubicBezTo>
                  <a:pt x="888371" y="2272824"/>
                  <a:pt x="837950" y="2280135"/>
                  <a:pt x="791788" y="2293224"/>
                </a:cubicBezTo>
                <a:cubicBezTo>
                  <a:pt x="739035" y="2305159"/>
                  <a:pt x="769009" y="2269676"/>
                  <a:pt x="706914" y="2305046"/>
                </a:cubicBezTo>
                <a:cubicBezTo>
                  <a:pt x="697882" y="2295919"/>
                  <a:pt x="689339" y="2296797"/>
                  <a:pt x="675971" y="2304030"/>
                </a:cubicBezTo>
                <a:cubicBezTo>
                  <a:pt x="650201" y="2309060"/>
                  <a:pt x="647591" y="2282853"/>
                  <a:pt x="624180" y="2302650"/>
                </a:cubicBezTo>
                <a:cubicBezTo>
                  <a:pt x="626400" y="2287987"/>
                  <a:pt x="574045" y="2305175"/>
                  <a:pt x="583453" y="2288788"/>
                </a:cubicBezTo>
                <a:cubicBezTo>
                  <a:pt x="564313" y="2278832"/>
                  <a:pt x="559671" y="2301039"/>
                  <a:pt x="540946" y="2292721"/>
                </a:cubicBezTo>
                <a:cubicBezTo>
                  <a:pt x="521576" y="2293191"/>
                  <a:pt x="554439" y="2305843"/>
                  <a:pt x="533680" y="2310233"/>
                </a:cubicBezTo>
                <a:cubicBezTo>
                  <a:pt x="508069" y="2313043"/>
                  <a:pt x="512638" y="2338541"/>
                  <a:pt x="487366" y="2309053"/>
                </a:cubicBezTo>
                <a:cubicBezTo>
                  <a:pt x="462164" y="2321083"/>
                  <a:pt x="454441" y="2307251"/>
                  <a:pt x="416820" y="2305443"/>
                </a:cubicBezTo>
                <a:cubicBezTo>
                  <a:pt x="403012" y="2315890"/>
                  <a:pt x="390105" y="2313733"/>
                  <a:pt x="376805" y="2307647"/>
                </a:cubicBezTo>
                <a:cubicBezTo>
                  <a:pt x="341751" y="2315035"/>
                  <a:pt x="307408" y="2307897"/>
                  <a:pt x="266777" y="2309012"/>
                </a:cubicBezTo>
                <a:cubicBezTo>
                  <a:pt x="225310" y="2324664"/>
                  <a:pt x="199419" y="2305548"/>
                  <a:pt x="156013" y="2306832"/>
                </a:cubicBezTo>
                <a:cubicBezTo>
                  <a:pt x="117457" y="2333851"/>
                  <a:pt x="122965" y="2279562"/>
                  <a:pt x="87258" y="2285511"/>
                </a:cubicBezTo>
                <a:cubicBezTo>
                  <a:pt x="38977" y="2309189"/>
                  <a:pt x="74043" y="2277969"/>
                  <a:pt x="23798" y="2281822"/>
                </a:cubicBezTo>
                <a:lnTo>
                  <a:pt x="0" y="2285369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267936B-A62F-9478-8B31-05E83D378F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973" y="393380"/>
            <a:ext cx="7655427" cy="7398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b="1"/>
              <a:t>Cross validation</a:t>
            </a:r>
          </a:p>
        </p:txBody>
      </p:sp>
      <p:pic>
        <p:nvPicPr>
          <p:cNvPr id="5" name="Espace réservé du contenu 4" descr="Une image contenant texte, capture d’écran, diagramme, Police&#10;&#10;Description générée automatiquement">
            <a:extLst>
              <a:ext uri="{FF2B5EF4-FFF2-40B4-BE49-F238E27FC236}">
                <a16:creationId xmlns:a16="http://schemas.microsoft.com/office/drawing/2014/main" id="{C05BB71D-4F42-4E3C-44EA-BD83CDD433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2727" y="3442151"/>
            <a:ext cx="4483510" cy="2835820"/>
          </a:xfrm>
          <a:prstGeom prst="rect">
            <a:avLst/>
          </a:prstGeom>
        </p:spPr>
      </p:pic>
      <p:pic>
        <p:nvPicPr>
          <p:cNvPr id="7" name="Image 6" descr="Une image contenant capture d’écran, texte, Tracé, diagramme&#10;&#10;Description générée automatiquement">
            <a:extLst>
              <a:ext uri="{FF2B5EF4-FFF2-40B4-BE49-F238E27FC236}">
                <a16:creationId xmlns:a16="http://schemas.microsoft.com/office/drawing/2014/main" id="{EABF2131-4AD1-F3AA-4D84-E12533DE7F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6142" y="1720642"/>
            <a:ext cx="6614526" cy="3042681"/>
          </a:xfrm>
          <a:prstGeom prst="rect">
            <a:avLst/>
          </a:prstGeom>
        </p:spPr>
      </p:pic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CFDF195F-784B-4D00-8C92-6FC1B0499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07088" y="6277971"/>
            <a:ext cx="6884912" cy="580030"/>
          </a:xfrm>
          <a:custGeom>
            <a:avLst/>
            <a:gdLst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127968 w 6884912"/>
              <a:gd name="connsiteY58" fmla="*/ 287613 h 1161397"/>
              <a:gd name="connsiteX59" fmla="*/ 3222191 w 6884912"/>
              <a:gd name="connsiteY59" fmla="*/ 307887 h 1161397"/>
              <a:gd name="connsiteX60" fmla="*/ 3227953 w 6884912"/>
              <a:gd name="connsiteY60" fmla="*/ 297650 h 1161397"/>
              <a:gd name="connsiteX61" fmla="*/ 3287859 w 6884912"/>
              <a:gd name="connsiteY61" fmla="*/ 287558 h 1161397"/>
              <a:gd name="connsiteX62" fmla="*/ 3510042 w 6884912"/>
              <a:gd name="connsiteY62" fmla="*/ 311820 h 1161397"/>
              <a:gd name="connsiteX63" fmla="*/ 3626773 w 6884912"/>
              <a:gd name="connsiteY63" fmla="*/ 290452 h 1161397"/>
              <a:gd name="connsiteX64" fmla="*/ 3666217 w 6884912"/>
              <a:gd name="connsiteY64" fmla="*/ 273255 h 1161397"/>
              <a:gd name="connsiteX65" fmla="*/ 3732427 w 6884912"/>
              <a:gd name="connsiteY65" fmla="*/ 245039 h 1161397"/>
              <a:gd name="connsiteX66" fmla="*/ 3777022 w 6884912"/>
              <a:gd name="connsiteY66" fmla="*/ 200276 h 1161397"/>
              <a:gd name="connsiteX67" fmla="*/ 3791246 w 6884912"/>
              <a:gd name="connsiteY67" fmla="*/ 189996 h 1161397"/>
              <a:gd name="connsiteX68" fmla="*/ 3819864 w 6884912"/>
              <a:gd name="connsiteY68" fmla="*/ 194605 h 1161397"/>
              <a:gd name="connsiteX69" fmla="*/ 3830398 w 6884912"/>
              <a:gd name="connsiteY69" fmla="*/ 188383 h 1161397"/>
              <a:gd name="connsiteX70" fmla="*/ 3834360 w 6884912"/>
              <a:gd name="connsiteY70" fmla="*/ 188992 h 1161397"/>
              <a:gd name="connsiteX71" fmla="*/ 3843715 w 6884912"/>
              <a:gd name="connsiteY71" fmla="*/ 188752 h 1161397"/>
              <a:gd name="connsiteX72" fmla="*/ 3842609 w 6884912"/>
              <a:gd name="connsiteY72" fmla="*/ 197386 h 1161397"/>
              <a:gd name="connsiteX73" fmla="*/ 3853961 w 6884912"/>
              <a:gd name="connsiteY73" fmla="*/ 213380 h 1161397"/>
              <a:gd name="connsiteX74" fmla="*/ 3907640 w 6884912"/>
              <a:gd name="connsiteY74" fmla="*/ 207568 h 1161397"/>
              <a:gd name="connsiteX75" fmla="*/ 3910449 w 6884912"/>
              <a:gd name="connsiteY75" fmla="*/ 197808 h 1161397"/>
              <a:gd name="connsiteX76" fmla="*/ 3917197 w 6884912"/>
              <a:gd name="connsiteY76" fmla="*/ 196121 h 1161397"/>
              <a:gd name="connsiteX77" fmla="*/ 3922400 w 6884912"/>
              <a:gd name="connsiteY77" fmla="*/ 205056 h 1161397"/>
              <a:gd name="connsiteX78" fmla="*/ 4013061 w 6884912"/>
              <a:gd name="connsiteY78" fmla="*/ 224874 h 1161397"/>
              <a:gd name="connsiteX79" fmla="*/ 4134285 w 6884912"/>
              <a:gd name="connsiteY79" fmla="*/ 235592 h 1161397"/>
              <a:gd name="connsiteX80" fmla="*/ 4220717 w 6884912"/>
              <a:gd name="connsiteY80" fmla="*/ 192946 h 1161397"/>
              <a:gd name="connsiteX81" fmla="*/ 4228802 w 6884912"/>
              <a:gd name="connsiteY81" fmla="*/ 201468 h 1161397"/>
              <a:gd name="connsiteX82" fmla="*/ 4289361 w 6884912"/>
              <a:gd name="connsiteY82" fmla="*/ 196642 h 1161397"/>
              <a:gd name="connsiteX83" fmla="*/ 4498913 w 6884912"/>
              <a:gd name="connsiteY83" fmla="*/ 118915 h 1161397"/>
              <a:gd name="connsiteX84" fmla="*/ 4617330 w 6884912"/>
              <a:gd name="connsiteY84" fmla="*/ 111163 h 1161397"/>
              <a:gd name="connsiteX85" fmla="*/ 4659778 w 6884912"/>
              <a:gd name="connsiteY85" fmla="*/ 118219 h 1161397"/>
              <a:gd name="connsiteX86" fmla="*/ 4730870 w 6884912"/>
              <a:gd name="connsiteY86" fmla="*/ 129432 h 1161397"/>
              <a:gd name="connsiteX87" fmla="*/ 4785037 w 6884912"/>
              <a:gd name="connsiteY87" fmla="*/ 161964 h 1161397"/>
              <a:gd name="connsiteX88" fmla="*/ 4844073 w 6884912"/>
              <a:gd name="connsiteY88" fmla="*/ 161768 h 1161397"/>
              <a:gd name="connsiteX89" fmla="*/ 4856454 w 6884912"/>
              <a:gd name="connsiteY89" fmla="*/ 130488 h 1161397"/>
              <a:gd name="connsiteX90" fmla="*/ 4920038 w 6884912"/>
              <a:gd name="connsiteY90" fmla="*/ 140418 h 1161397"/>
              <a:gd name="connsiteX91" fmla="*/ 5016639 w 6884912"/>
              <a:gd name="connsiteY91" fmla="*/ 158905 h 1161397"/>
              <a:gd name="connsiteX92" fmla="*/ 5072009 w 6884912"/>
              <a:gd name="connsiteY92" fmla="*/ 161502 h 1161397"/>
              <a:gd name="connsiteX93" fmla="*/ 5223626 w 6884912"/>
              <a:gd name="connsiteY93" fmla="*/ 177356 h 1161397"/>
              <a:gd name="connsiteX94" fmla="*/ 5375773 w 6884912"/>
              <a:gd name="connsiteY94" fmla="*/ 199913 h 1161397"/>
              <a:gd name="connsiteX95" fmla="*/ 5467502 w 6884912"/>
              <a:gd name="connsiteY95" fmla="*/ 250963 h 1161397"/>
              <a:gd name="connsiteX96" fmla="*/ 5592395 w 6884912"/>
              <a:gd name="connsiteY96" fmla="*/ 265434 h 1161397"/>
              <a:gd name="connsiteX97" fmla="*/ 5613532 w 6884912"/>
              <a:gd name="connsiteY97" fmla="*/ 273379 h 1161397"/>
              <a:gd name="connsiteX98" fmla="*/ 5642173 w 6884912"/>
              <a:gd name="connsiteY98" fmla="*/ 266904 h 1161397"/>
              <a:gd name="connsiteX99" fmla="*/ 5756910 w 6884912"/>
              <a:gd name="connsiteY99" fmla="*/ 239211 h 1161397"/>
              <a:gd name="connsiteX100" fmla="*/ 5846667 w 6884912"/>
              <a:gd name="connsiteY100" fmla="*/ 201786 h 1161397"/>
              <a:gd name="connsiteX101" fmla="*/ 5960732 w 6884912"/>
              <a:gd name="connsiteY101" fmla="*/ 220708 h 1161397"/>
              <a:gd name="connsiteX102" fmla="*/ 6029542 w 6884912"/>
              <a:gd name="connsiteY102" fmla="*/ 210339 h 1161397"/>
              <a:gd name="connsiteX103" fmla="*/ 6141123 w 6884912"/>
              <a:gd name="connsiteY103" fmla="*/ 159923 h 1161397"/>
              <a:gd name="connsiteX104" fmla="*/ 6290640 w 6884912"/>
              <a:gd name="connsiteY104" fmla="*/ 167441 h 1161397"/>
              <a:gd name="connsiteX105" fmla="*/ 6322806 w 6884912"/>
              <a:gd name="connsiteY105" fmla="*/ 213293 h 1161397"/>
              <a:gd name="connsiteX106" fmla="*/ 6364914 w 6884912"/>
              <a:gd name="connsiteY106" fmla="*/ 240140 h 1161397"/>
              <a:gd name="connsiteX107" fmla="*/ 6380420 w 6884912"/>
              <a:gd name="connsiteY107" fmla="*/ 173195 h 1161397"/>
              <a:gd name="connsiteX108" fmla="*/ 6507891 w 6884912"/>
              <a:gd name="connsiteY108" fmla="*/ 118474 h 1161397"/>
              <a:gd name="connsiteX109" fmla="*/ 6571807 w 6884912"/>
              <a:gd name="connsiteY109" fmla="*/ 98636 h 1161397"/>
              <a:gd name="connsiteX110" fmla="*/ 6671880 w 6884912"/>
              <a:gd name="connsiteY110" fmla="*/ 82931 h 1161397"/>
              <a:gd name="connsiteX111" fmla="*/ 6702266 w 6884912"/>
              <a:gd name="connsiteY111" fmla="*/ 75470 h 1161397"/>
              <a:gd name="connsiteX112" fmla="*/ 6845802 w 6884912"/>
              <a:gd name="connsiteY112" fmla="*/ 24496 h 1161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6884912" h="1161397">
                <a:moveTo>
                  <a:pt x="6884912" y="0"/>
                </a:moveTo>
                <a:lnTo>
                  <a:pt x="6884912" y="1161397"/>
                </a:lnTo>
                <a:lnTo>
                  <a:pt x="0" y="1161397"/>
                </a:lnTo>
                <a:lnTo>
                  <a:pt x="27135" y="1147460"/>
                </a:lnTo>
                <a:cubicBezTo>
                  <a:pt x="57431" y="1167048"/>
                  <a:pt x="61886" y="1135904"/>
                  <a:pt x="115388" y="1159043"/>
                </a:cubicBezTo>
                <a:cubicBezTo>
                  <a:pt x="116121" y="1155340"/>
                  <a:pt x="117370" y="1151777"/>
                  <a:pt x="119094" y="1148463"/>
                </a:cubicBezTo>
                <a:cubicBezTo>
                  <a:pt x="129121" y="1129214"/>
                  <a:pt x="152727" y="1122391"/>
                  <a:pt x="171824" y="1133224"/>
                </a:cubicBezTo>
                <a:cubicBezTo>
                  <a:pt x="254344" y="1161369"/>
                  <a:pt x="315458" y="1143220"/>
                  <a:pt x="376455" y="1137381"/>
                </a:cubicBezTo>
                <a:cubicBezTo>
                  <a:pt x="443775" y="1125614"/>
                  <a:pt x="382885" y="1083927"/>
                  <a:pt x="478946" y="1106011"/>
                </a:cubicBezTo>
                <a:cubicBezTo>
                  <a:pt x="481662" y="1085172"/>
                  <a:pt x="491731" y="1081489"/>
                  <a:pt x="512111" y="1085599"/>
                </a:cubicBezTo>
                <a:cubicBezTo>
                  <a:pt x="544368" y="1078502"/>
                  <a:pt x="526559" y="1032754"/>
                  <a:pt x="567875" y="1051976"/>
                </a:cubicBezTo>
                <a:cubicBezTo>
                  <a:pt x="553871" y="1028602"/>
                  <a:pt x="624901" y="1025930"/>
                  <a:pt x="601644" y="1003997"/>
                </a:cubicBezTo>
                <a:cubicBezTo>
                  <a:pt x="614803" y="975652"/>
                  <a:pt x="637415" y="1010272"/>
                  <a:pt x="651408" y="984938"/>
                </a:cubicBezTo>
                <a:cubicBezTo>
                  <a:pt x="673042" y="974024"/>
                  <a:pt x="646948" y="1015207"/>
                  <a:pt x="673197" y="1010060"/>
                </a:cubicBezTo>
                <a:cubicBezTo>
                  <a:pt x="703527" y="999318"/>
                  <a:pt x="718626" y="1045053"/>
                  <a:pt x="723108" y="980081"/>
                </a:cubicBezTo>
                <a:cubicBezTo>
                  <a:pt x="760262" y="985126"/>
                  <a:pt x="757827" y="957145"/>
                  <a:pt x="797699" y="931362"/>
                </a:cubicBezTo>
                <a:cubicBezTo>
                  <a:pt x="821097" y="940623"/>
                  <a:pt x="833565" y="929189"/>
                  <a:pt x="843359" y="910894"/>
                </a:cubicBezTo>
                <a:cubicBezTo>
                  <a:pt x="887668" y="902160"/>
                  <a:pt x="919738" y="869376"/>
                  <a:pt x="965215" y="846701"/>
                </a:cubicBezTo>
                <a:cubicBezTo>
                  <a:pt x="1023081" y="848019"/>
                  <a:pt x="1036422" y="800154"/>
                  <a:pt x="1085080" y="776086"/>
                </a:cubicBezTo>
                <a:cubicBezTo>
                  <a:pt x="1140763" y="795544"/>
                  <a:pt x="1110309" y="730471"/>
                  <a:pt x="1131224" y="706160"/>
                </a:cubicBezTo>
                <a:lnTo>
                  <a:pt x="1138051" y="702034"/>
                </a:lnTo>
                <a:lnTo>
                  <a:pt x="1158800" y="700004"/>
                </a:lnTo>
                <a:lnTo>
                  <a:pt x="1166947" y="700762"/>
                </a:lnTo>
                <a:cubicBezTo>
                  <a:pt x="1172432" y="700717"/>
                  <a:pt x="1175913" y="699961"/>
                  <a:pt x="1178135" y="698631"/>
                </a:cubicBezTo>
                <a:lnTo>
                  <a:pt x="1178301" y="698094"/>
                </a:lnTo>
                <a:lnTo>
                  <a:pt x="1188995" y="697048"/>
                </a:lnTo>
                <a:cubicBezTo>
                  <a:pt x="1207294" y="696390"/>
                  <a:pt x="1225337" y="696802"/>
                  <a:pt x="1242716" y="698052"/>
                </a:cubicBezTo>
                <a:cubicBezTo>
                  <a:pt x="1250387" y="668345"/>
                  <a:pt x="1318259" y="689091"/>
                  <a:pt x="1299977" y="639196"/>
                </a:cubicBezTo>
                <a:cubicBezTo>
                  <a:pt x="1323072" y="639367"/>
                  <a:pt x="1341279" y="658105"/>
                  <a:pt x="1326190" y="625955"/>
                </a:cubicBezTo>
                <a:cubicBezTo>
                  <a:pt x="1333572" y="625050"/>
                  <a:pt x="1337406" y="621362"/>
                  <a:pt x="1339600" y="616295"/>
                </a:cubicBezTo>
                <a:lnTo>
                  <a:pt x="1340054" y="614022"/>
                </a:lnTo>
                <a:lnTo>
                  <a:pt x="1391606" y="615229"/>
                </a:lnTo>
                <a:lnTo>
                  <a:pt x="1397565" y="611490"/>
                </a:lnTo>
                <a:lnTo>
                  <a:pt x="1432302" y="617267"/>
                </a:lnTo>
                <a:lnTo>
                  <a:pt x="1449644" y="617591"/>
                </a:lnTo>
                <a:lnTo>
                  <a:pt x="1455793" y="623174"/>
                </a:lnTo>
                <a:cubicBezTo>
                  <a:pt x="1461744" y="626151"/>
                  <a:pt x="1469373" y="626493"/>
                  <a:pt x="1480758" y="620863"/>
                </a:cubicBezTo>
                <a:lnTo>
                  <a:pt x="1483154" y="618527"/>
                </a:lnTo>
                <a:lnTo>
                  <a:pt x="1505495" y="624325"/>
                </a:lnTo>
                <a:cubicBezTo>
                  <a:pt x="1512992" y="627532"/>
                  <a:pt x="1520025" y="632078"/>
                  <a:pt x="1526340" y="638496"/>
                </a:cubicBezTo>
                <a:cubicBezTo>
                  <a:pt x="1586113" y="586768"/>
                  <a:pt x="1659006" y="610309"/>
                  <a:pt x="1731986" y="589682"/>
                </a:cubicBezTo>
                <a:cubicBezTo>
                  <a:pt x="1750397" y="523106"/>
                  <a:pt x="1896056" y="573257"/>
                  <a:pt x="1927935" y="628540"/>
                </a:cubicBezTo>
                <a:cubicBezTo>
                  <a:pt x="1912854" y="559823"/>
                  <a:pt x="2112261" y="676347"/>
                  <a:pt x="2039075" y="599964"/>
                </a:cubicBezTo>
                <a:cubicBezTo>
                  <a:pt x="2066036" y="601198"/>
                  <a:pt x="2086366" y="569532"/>
                  <a:pt x="2066980" y="550413"/>
                </a:cubicBezTo>
                <a:cubicBezTo>
                  <a:pt x="2155364" y="582582"/>
                  <a:pt x="2259548" y="514786"/>
                  <a:pt x="2352236" y="519602"/>
                </a:cubicBezTo>
                <a:cubicBezTo>
                  <a:pt x="2388450" y="459394"/>
                  <a:pt x="2373298" y="511682"/>
                  <a:pt x="2420791" y="492826"/>
                </a:cubicBezTo>
                <a:cubicBezTo>
                  <a:pt x="2417962" y="542563"/>
                  <a:pt x="2475071" y="455098"/>
                  <a:pt x="2489932" y="507864"/>
                </a:cubicBezTo>
                <a:cubicBezTo>
                  <a:pt x="2498105" y="502761"/>
                  <a:pt x="2505553" y="496153"/>
                  <a:pt x="2512917" y="489127"/>
                </a:cubicBezTo>
                <a:lnTo>
                  <a:pt x="2516783" y="485473"/>
                </a:lnTo>
                <a:lnTo>
                  <a:pt x="2534360" y="480064"/>
                </a:lnTo>
                <a:lnTo>
                  <a:pt x="2536691" y="467018"/>
                </a:lnTo>
                <a:lnTo>
                  <a:pt x="2561265" y="450623"/>
                </a:lnTo>
                <a:cubicBezTo>
                  <a:pt x="2570872" y="446262"/>
                  <a:pt x="2581686" y="443655"/>
                  <a:pt x="2594349" y="443884"/>
                </a:cubicBezTo>
                <a:cubicBezTo>
                  <a:pt x="2640435" y="464638"/>
                  <a:pt x="2696955" y="396361"/>
                  <a:pt x="2754324" y="424766"/>
                </a:cubicBezTo>
                <a:cubicBezTo>
                  <a:pt x="2775130" y="430896"/>
                  <a:pt x="2837731" y="423458"/>
                  <a:pt x="2848470" y="405966"/>
                </a:cubicBezTo>
                <a:cubicBezTo>
                  <a:pt x="2861295" y="401100"/>
                  <a:pt x="2876936" y="405309"/>
                  <a:pt x="2881772" y="387260"/>
                </a:cubicBezTo>
                <a:cubicBezTo>
                  <a:pt x="2890299" y="365261"/>
                  <a:pt x="2938134" y="392997"/>
                  <a:pt x="2929932" y="368912"/>
                </a:cubicBezTo>
                <a:cubicBezTo>
                  <a:pt x="2963844" y="387799"/>
                  <a:pt x="2986550" y="341223"/>
                  <a:pt x="3013020" y="327578"/>
                </a:cubicBezTo>
                <a:cubicBezTo>
                  <a:pt x="3040041" y="346996"/>
                  <a:pt x="3068934" y="299222"/>
                  <a:pt x="3127968" y="287613"/>
                </a:cubicBezTo>
                <a:cubicBezTo>
                  <a:pt x="3157770" y="310215"/>
                  <a:pt x="3167695" y="279445"/>
                  <a:pt x="3222191" y="307887"/>
                </a:cubicBezTo>
                <a:cubicBezTo>
                  <a:pt x="3223593" y="304249"/>
                  <a:pt x="3225533" y="300801"/>
                  <a:pt x="3227953" y="297650"/>
                </a:cubicBezTo>
                <a:cubicBezTo>
                  <a:pt x="3242008" y="279345"/>
                  <a:pt x="3268831" y="274825"/>
                  <a:pt x="3287859" y="287558"/>
                </a:cubicBezTo>
                <a:cubicBezTo>
                  <a:pt x="3373144" y="323866"/>
                  <a:pt x="3442657" y="311681"/>
                  <a:pt x="3510042" y="311820"/>
                </a:cubicBezTo>
                <a:cubicBezTo>
                  <a:pt x="3585274" y="306641"/>
                  <a:pt x="3525753" y="258887"/>
                  <a:pt x="3626773" y="290452"/>
                </a:cubicBezTo>
                <a:cubicBezTo>
                  <a:pt x="3633124" y="269835"/>
                  <a:pt x="3644693" y="267134"/>
                  <a:pt x="3666217" y="273255"/>
                </a:cubicBezTo>
                <a:cubicBezTo>
                  <a:pt x="3702502" y="269310"/>
                  <a:pt x="3690563" y="221720"/>
                  <a:pt x="3732427" y="245039"/>
                </a:cubicBezTo>
                <a:cubicBezTo>
                  <a:pt x="3720985" y="220241"/>
                  <a:pt x="3798776" y="224539"/>
                  <a:pt x="3777022" y="200276"/>
                </a:cubicBezTo>
                <a:cubicBezTo>
                  <a:pt x="3781759" y="193499"/>
                  <a:pt x="3786499" y="190723"/>
                  <a:pt x="3791246" y="189996"/>
                </a:cubicBezTo>
                <a:cubicBezTo>
                  <a:pt x="3800740" y="188542"/>
                  <a:pt x="3810265" y="195284"/>
                  <a:pt x="3819864" y="194605"/>
                </a:cubicBezTo>
                <a:lnTo>
                  <a:pt x="3830398" y="188383"/>
                </a:lnTo>
                <a:lnTo>
                  <a:pt x="3834360" y="188992"/>
                </a:lnTo>
                <a:lnTo>
                  <a:pt x="3843715" y="188752"/>
                </a:lnTo>
                <a:lnTo>
                  <a:pt x="3842609" y="197386"/>
                </a:lnTo>
                <a:cubicBezTo>
                  <a:pt x="3840673" y="205638"/>
                  <a:pt x="3839248" y="214671"/>
                  <a:pt x="3853961" y="213380"/>
                </a:cubicBezTo>
                <a:cubicBezTo>
                  <a:pt x="3884396" y="206569"/>
                  <a:pt x="3895082" y="241941"/>
                  <a:pt x="3907640" y="207568"/>
                </a:cubicBezTo>
                <a:lnTo>
                  <a:pt x="3910449" y="197808"/>
                </a:lnTo>
                <a:lnTo>
                  <a:pt x="3917197" y="196121"/>
                </a:lnTo>
                <a:cubicBezTo>
                  <a:pt x="3920833" y="196372"/>
                  <a:pt x="3922919" y="198717"/>
                  <a:pt x="3922400" y="205056"/>
                </a:cubicBezTo>
                <a:cubicBezTo>
                  <a:pt x="3950680" y="178467"/>
                  <a:pt x="3984062" y="218098"/>
                  <a:pt x="4013061" y="224874"/>
                </a:cubicBezTo>
                <a:cubicBezTo>
                  <a:pt x="4034530" y="199451"/>
                  <a:pt x="4074202" y="238734"/>
                  <a:pt x="4134285" y="235592"/>
                </a:cubicBezTo>
                <a:cubicBezTo>
                  <a:pt x="4157674" y="206403"/>
                  <a:pt x="4174806" y="233822"/>
                  <a:pt x="4220717" y="192946"/>
                </a:cubicBezTo>
                <a:cubicBezTo>
                  <a:pt x="4222964" y="196132"/>
                  <a:pt x="4225687" y="199002"/>
                  <a:pt x="4228802" y="201468"/>
                </a:cubicBezTo>
                <a:cubicBezTo>
                  <a:pt x="4246898" y="215792"/>
                  <a:pt x="4274013" y="213632"/>
                  <a:pt x="4289361" y="196642"/>
                </a:cubicBezTo>
                <a:cubicBezTo>
                  <a:pt x="4363212" y="140627"/>
                  <a:pt x="4433598" y="135488"/>
                  <a:pt x="4498913" y="118915"/>
                </a:cubicBezTo>
                <a:cubicBezTo>
                  <a:pt x="4573135" y="105586"/>
                  <a:pt x="4527062" y="166416"/>
                  <a:pt x="4617330" y="111163"/>
                </a:cubicBezTo>
                <a:cubicBezTo>
                  <a:pt x="4628518" y="129608"/>
                  <a:pt x="4640397" y="129405"/>
                  <a:pt x="4659778" y="118219"/>
                </a:cubicBezTo>
                <a:cubicBezTo>
                  <a:pt x="4695929" y="113193"/>
                  <a:pt x="4695958" y="162259"/>
                  <a:pt x="4730870" y="129432"/>
                </a:cubicBezTo>
                <a:cubicBezTo>
                  <a:pt x="4725822" y="156271"/>
                  <a:pt x="4800214" y="133127"/>
                  <a:pt x="4785037" y="161964"/>
                </a:cubicBezTo>
                <a:cubicBezTo>
                  <a:pt x="4810025" y="183633"/>
                  <a:pt x="4819434" y="143205"/>
                  <a:pt x="4844073" y="161768"/>
                </a:cubicBezTo>
                <a:cubicBezTo>
                  <a:pt x="4870797" y="164132"/>
                  <a:pt x="4827288" y="135164"/>
                  <a:pt x="4856454" y="130488"/>
                </a:cubicBezTo>
                <a:cubicBezTo>
                  <a:pt x="4892086" y="129553"/>
                  <a:pt x="4889263" y="81477"/>
                  <a:pt x="4920038" y="140418"/>
                </a:cubicBezTo>
                <a:cubicBezTo>
                  <a:pt x="4956358" y="122308"/>
                  <a:pt x="4965108" y="149263"/>
                  <a:pt x="5016639" y="158905"/>
                </a:cubicBezTo>
                <a:cubicBezTo>
                  <a:pt x="5037063" y="141828"/>
                  <a:pt x="5054534" y="147986"/>
                  <a:pt x="5072009" y="161502"/>
                </a:cubicBezTo>
                <a:cubicBezTo>
                  <a:pt x="5121260" y="153653"/>
                  <a:pt x="5167555" y="172635"/>
                  <a:pt x="5223626" y="177356"/>
                </a:cubicBezTo>
                <a:cubicBezTo>
                  <a:pt x="5282824" y="155243"/>
                  <a:pt x="5315859" y="195041"/>
                  <a:pt x="5375773" y="199913"/>
                </a:cubicBezTo>
                <a:cubicBezTo>
                  <a:pt x="5432511" y="156218"/>
                  <a:pt x="5417550" y="256036"/>
                  <a:pt x="5467502" y="250963"/>
                </a:cubicBezTo>
                <a:cubicBezTo>
                  <a:pt x="5547124" y="209975"/>
                  <a:pt x="5467171" y="283839"/>
                  <a:pt x="5592395" y="265434"/>
                </a:cubicBezTo>
                <a:cubicBezTo>
                  <a:pt x="5599201" y="258867"/>
                  <a:pt x="5614752" y="264706"/>
                  <a:pt x="5613532" y="273379"/>
                </a:cubicBezTo>
                <a:cubicBezTo>
                  <a:pt x="5621390" y="270408"/>
                  <a:pt x="5639720" y="253173"/>
                  <a:pt x="5642173" y="266904"/>
                </a:cubicBezTo>
                <a:cubicBezTo>
                  <a:pt x="5682296" y="267049"/>
                  <a:pt x="5721812" y="257513"/>
                  <a:pt x="5756910" y="239211"/>
                </a:cubicBezTo>
                <a:cubicBezTo>
                  <a:pt x="5834998" y="260050"/>
                  <a:pt x="5790596" y="197229"/>
                  <a:pt x="5846667" y="201786"/>
                </a:cubicBezTo>
                <a:cubicBezTo>
                  <a:pt x="5892444" y="227312"/>
                  <a:pt x="5908324" y="204527"/>
                  <a:pt x="5960732" y="220708"/>
                </a:cubicBezTo>
                <a:cubicBezTo>
                  <a:pt x="5977124" y="175349"/>
                  <a:pt x="6009640" y="223654"/>
                  <a:pt x="6029542" y="210339"/>
                </a:cubicBezTo>
                <a:cubicBezTo>
                  <a:pt x="6063108" y="261420"/>
                  <a:pt x="6107411" y="160034"/>
                  <a:pt x="6141123" y="159923"/>
                </a:cubicBezTo>
                <a:cubicBezTo>
                  <a:pt x="6198068" y="167749"/>
                  <a:pt x="6260628" y="219715"/>
                  <a:pt x="6290640" y="167441"/>
                </a:cubicBezTo>
                <a:cubicBezTo>
                  <a:pt x="6295193" y="188689"/>
                  <a:pt x="6290494" y="217816"/>
                  <a:pt x="6322806" y="213293"/>
                </a:cubicBezTo>
                <a:cubicBezTo>
                  <a:pt x="6335911" y="223881"/>
                  <a:pt x="6338726" y="256581"/>
                  <a:pt x="6364914" y="240140"/>
                </a:cubicBezTo>
                <a:cubicBezTo>
                  <a:pt x="6331888" y="211628"/>
                  <a:pt x="6385856" y="207033"/>
                  <a:pt x="6380420" y="173195"/>
                </a:cubicBezTo>
                <a:cubicBezTo>
                  <a:pt x="6420580" y="151473"/>
                  <a:pt x="6513519" y="179296"/>
                  <a:pt x="6507891" y="118474"/>
                </a:cubicBezTo>
                <a:cubicBezTo>
                  <a:pt x="6519398" y="82452"/>
                  <a:pt x="6571830" y="137398"/>
                  <a:pt x="6571807" y="98636"/>
                </a:cubicBezTo>
                <a:cubicBezTo>
                  <a:pt x="6594702" y="123421"/>
                  <a:pt x="6634676" y="82071"/>
                  <a:pt x="6671880" y="82931"/>
                </a:cubicBezTo>
                <a:cubicBezTo>
                  <a:pt x="6678855" y="65407"/>
                  <a:pt x="6687415" y="66196"/>
                  <a:pt x="6702266" y="75470"/>
                </a:cubicBezTo>
                <a:cubicBezTo>
                  <a:pt x="6747004" y="78450"/>
                  <a:pt x="6798307" y="53072"/>
                  <a:pt x="6845802" y="24496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72544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BBAAF5B-0000-5C50-C804-5C6FD2E63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err="1"/>
              <a:t>Feature</a:t>
            </a:r>
            <a:r>
              <a:rPr lang="fr-FR" b="1" dirty="0"/>
              <a:t> importance</a:t>
            </a:r>
          </a:p>
        </p:txBody>
      </p:sp>
      <p:pic>
        <p:nvPicPr>
          <p:cNvPr id="5" name="Espace réservé du contenu 4" descr="Une image contenant texte, capture d’écran, diagramme, conception&#10;&#10;Description générée automatiquement">
            <a:extLst>
              <a:ext uri="{FF2B5EF4-FFF2-40B4-BE49-F238E27FC236}">
                <a16:creationId xmlns:a16="http://schemas.microsoft.com/office/drawing/2014/main" id="{0656B168-0B10-A96A-C1E2-EC97150DF0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91142" y="1486694"/>
            <a:ext cx="4619112" cy="4351338"/>
          </a:xfr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4D0F8376-5707-FC17-D48E-3364C7525277}"/>
              </a:ext>
            </a:extLst>
          </p:cNvPr>
          <p:cNvSpPr txBox="1"/>
          <p:nvPr/>
        </p:nvSpPr>
        <p:spPr>
          <a:xfrm>
            <a:off x="8643486" y="6176963"/>
            <a:ext cx="9944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Xgboost</a:t>
            </a:r>
          </a:p>
        </p:txBody>
      </p:sp>
      <p:pic>
        <p:nvPicPr>
          <p:cNvPr id="8" name="Image 7" descr="Une image contenant texte, capture d’écran, diagramme, Tracé&#10;&#10;Description générée automatiquement">
            <a:extLst>
              <a:ext uri="{FF2B5EF4-FFF2-40B4-BE49-F238E27FC236}">
                <a16:creationId xmlns:a16="http://schemas.microsoft.com/office/drawing/2014/main" id="{504755F5-C012-F9B1-D611-D214FDF03C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982" y="1690688"/>
            <a:ext cx="4178685" cy="4855607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3CD70453-FCDC-5B98-90B1-CA1F3DEF3455}"/>
              </a:ext>
            </a:extLst>
          </p:cNvPr>
          <p:cNvSpPr txBox="1"/>
          <p:nvPr/>
        </p:nvSpPr>
        <p:spPr>
          <a:xfrm>
            <a:off x="2156058" y="6094667"/>
            <a:ext cx="1703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Random Forest</a:t>
            </a:r>
          </a:p>
        </p:txBody>
      </p:sp>
    </p:spTree>
    <p:extLst>
      <p:ext uri="{BB962C8B-B14F-4D97-AF65-F5344CB8AC3E}">
        <p14:creationId xmlns:p14="http://schemas.microsoft.com/office/powerpoint/2010/main" val="17653301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6E4B0F2-88CE-65F0-4882-E47ACE9B5F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err="1"/>
              <a:t>GridsearchCV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49900B6-9266-62D9-CDC5-E2F34882DF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fr-FR" dirty="0"/>
              <a:t>Améliorations obtenues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dirty="0"/>
              <a:t>Visualisation avant/après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dirty="0"/>
              <a:t>Impact business des améliorations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354254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55A200D-E961-6B22-5D9E-79330F219A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/>
              <a:t>Performance finale</a:t>
            </a:r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AF21505-72AB-8571-8D07-15BD6DCCDC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fr-FR"/>
              <a:t>Métriques clés en termes business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/>
              <a:t>Exemple : "Notre modèle estime la consommation à ±X% près"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/>
              <a:t>Visualisation des prédictions vs réalité</a:t>
            </a:r>
          </a:p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687869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C9F4764-D5F8-530E-07AA-BA4BF7CF9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/>
              <a:t>Facteurs d'influence</a:t>
            </a:r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70F762E-20F5-2B6D-BF39-1998A5EB97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fr-FR" dirty="0"/>
              <a:t>Top 5-7 features importantes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dirty="0"/>
              <a:t>Graphique horizontal des importances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dirty="0"/>
              <a:t>Interprétation business de chaque facteur</a:t>
            </a:r>
          </a:p>
        </p:txBody>
      </p:sp>
    </p:spTree>
    <p:extLst>
      <p:ext uri="{BB962C8B-B14F-4D97-AF65-F5344CB8AC3E}">
        <p14:creationId xmlns:p14="http://schemas.microsoft.com/office/powerpoint/2010/main" val="14576480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E1808C3-220C-0609-5E20-E163EB484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/>
              <a:t>Applications concrètes</a:t>
            </a:r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450FEA6-6A16-9202-8ECC-EF1BCED3A1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fr-FR"/>
              <a:t>Cas d'usage réels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/>
              <a:t>Économies potentielles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/>
              <a:t>Impact sur l'objectif 2050</a:t>
            </a:r>
          </a:p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04715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Espace réservé du contenu 4" descr="Une image contenant nuage, plein air, ciel, horizon&#10;&#10;Description générée automatiquement">
            <a:extLst>
              <a:ext uri="{FF2B5EF4-FFF2-40B4-BE49-F238E27FC236}">
                <a16:creationId xmlns:a16="http://schemas.microsoft.com/office/drawing/2014/main" id="{9353D4C3-B01A-29D8-B680-5AAB644224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 amt="50000"/>
          </a:blip>
          <a:srcRect t="15709" r="-1" b="-1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652E2105-B169-880E-E0FF-40D83F54C6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3"/>
            <a:ext cx="9144000" cy="30632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>
                <a:solidFill>
                  <a:schemeClr val="bg1"/>
                </a:solidFill>
              </a:rPr>
              <a:t>Exploitation de données</a:t>
            </a:r>
            <a:br>
              <a:rPr lang="en-US" sz="6600">
                <a:solidFill>
                  <a:schemeClr val="bg1"/>
                </a:solidFill>
              </a:rPr>
            </a:br>
            <a:endParaRPr lang="en-US" sz="6600">
              <a:solidFill>
                <a:schemeClr val="bg1"/>
              </a:solidFill>
            </a:endParaRPr>
          </a:p>
        </p:txBody>
      </p:sp>
      <p:sp>
        <p:nvSpPr>
          <p:cNvPr id="23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6505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7DD1E6B-0CB2-40F3-A844-B93EB8375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Synthèse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F6A854F-3F46-B085-AE7B-939E92D0EA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/>
              <a:t>Rappel des points clés </a:t>
            </a:r>
          </a:p>
          <a:p>
            <a:r>
              <a:rPr lang="fr-FR"/>
              <a:t>Valeur ajoutée du projet </a:t>
            </a:r>
          </a:p>
          <a:p>
            <a:r>
              <a:rPr lang="fr-FR"/>
              <a:t>Prochaines étapes suggérées</a:t>
            </a:r>
          </a:p>
        </p:txBody>
      </p:sp>
    </p:spTree>
    <p:extLst>
      <p:ext uri="{BB962C8B-B14F-4D97-AF65-F5344CB8AC3E}">
        <p14:creationId xmlns:p14="http://schemas.microsoft.com/office/powerpoint/2010/main" val="37192319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13FC886-76C5-05D9-5C93-7FC879917A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7" name="Rectangle 126">
            <a:extLst>
              <a:ext uri="{FF2B5EF4-FFF2-40B4-BE49-F238E27FC236}">
                <a16:creationId xmlns:a16="http://schemas.microsoft.com/office/drawing/2014/main" id="{23CBEF12-C9B8-466E-A7FE-B00B9ADF43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Espace réservé du contenu 45">
            <a:extLst>
              <a:ext uri="{FF2B5EF4-FFF2-40B4-BE49-F238E27FC236}">
                <a16:creationId xmlns:a16="http://schemas.microsoft.com/office/drawing/2014/main" id="{E62969EE-ABDF-CE00-49FF-B380D1A769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54282" y="675119"/>
            <a:ext cx="5283436" cy="97500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US" b="1" dirty="0"/>
              <a:t>Vue d'ensemble des données</a:t>
            </a:r>
            <a:endParaRPr lang="en-US" dirty="0"/>
          </a:p>
        </p:txBody>
      </p:sp>
      <p:pic>
        <p:nvPicPr>
          <p:cNvPr id="82" name="Image 81" descr="Une image contenant texte, capture d’écran, nombre, diagramme&#10;&#10;Description générée automatiquement">
            <a:extLst>
              <a:ext uri="{FF2B5EF4-FFF2-40B4-BE49-F238E27FC236}">
                <a16:creationId xmlns:a16="http://schemas.microsoft.com/office/drawing/2014/main" id="{E6D2B47F-40EC-8CE0-CBEF-B6BBAA0729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20" y="1956578"/>
            <a:ext cx="6056355" cy="4901422"/>
          </a:xfrm>
          <a:prstGeom prst="rect">
            <a:avLst/>
          </a:prstGeom>
        </p:spPr>
      </p:pic>
      <p:pic>
        <p:nvPicPr>
          <p:cNvPr id="84" name="Image 83" descr="Une image contenant texte, capture d’écran, diagramme, cercle&#10;&#10;Description générée automatiquement">
            <a:extLst>
              <a:ext uri="{FF2B5EF4-FFF2-40B4-BE49-F238E27FC236}">
                <a16:creationId xmlns:a16="http://schemas.microsoft.com/office/drawing/2014/main" id="{4BFB1216-FD5E-059F-E954-AFECE1DAA5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4052" y="2063578"/>
            <a:ext cx="6317320" cy="4491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6014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8" name="Rectangle 397">
            <a:extLst>
              <a:ext uri="{FF2B5EF4-FFF2-40B4-BE49-F238E27FC236}">
                <a16:creationId xmlns:a16="http://schemas.microsoft.com/office/drawing/2014/main" id="{84697CDA-BDB7-4883-B48B-1D4EDB2F0E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F6462C7-BDE6-6BE8-1BA0-E1E4638F5E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9751" y="934327"/>
            <a:ext cx="8924392" cy="1058275"/>
          </a:xfrm>
        </p:spPr>
        <p:txBody>
          <a:bodyPr>
            <a:normAutofit/>
          </a:bodyPr>
          <a:lstStyle/>
          <a:p>
            <a:pPr algn="ctr"/>
            <a:r>
              <a:rPr lang="fr-FR" b="1"/>
              <a:t>Vue d'ensemble des données</a:t>
            </a:r>
            <a:endParaRPr lang="fr-FR"/>
          </a:p>
        </p:txBody>
      </p:sp>
      <p:sp>
        <p:nvSpPr>
          <p:cNvPr id="400" name="Freeform: Shape 399">
            <a:extLst>
              <a:ext uri="{FF2B5EF4-FFF2-40B4-BE49-F238E27FC236}">
                <a16:creationId xmlns:a16="http://schemas.microsoft.com/office/drawing/2014/main" id="{6295B176-FA0E-4B6A-A190-5E2E82BEA5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93813" y="2337807"/>
            <a:ext cx="9604374" cy="3585866"/>
          </a:xfrm>
          <a:custGeom>
            <a:avLst/>
            <a:gdLst>
              <a:gd name="connsiteX0" fmla="*/ 0 w 9604374"/>
              <a:gd name="connsiteY0" fmla="*/ 0 h 3585866"/>
              <a:gd name="connsiteX1" fmla="*/ 9604374 w 9604374"/>
              <a:gd name="connsiteY1" fmla="*/ 0 h 3585866"/>
              <a:gd name="connsiteX2" fmla="*/ 9604374 w 9604374"/>
              <a:gd name="connsiteY2" fmla="*/ 3095088 h 3585866"/>
              <a:gd name="connsiteX3" fmla="*/ 9591455 w 9604374"/>
              <a:gd name="connsiteY3" fmla="*/ 3097044 h 3585866"/>
              <a:gd name="connsiteX4" fmla="*/ 9285147 w 9604374"/>
              <a:gd name="connsiteY4" fmla="*/ 3164182 h 3585866"/>
              <a:gd name="connsiteX5" fmla="*/ 9114078 w 9604374"/>
              <a:gd name="connsiteY5" fmla="*/ 3164299 h 3585866"/>
              <a:gd name="connsiteX6" fmla="*/ 8999665 w 9604374"/>
              <a:gd name="connsiteY6" fmla="*/ 3157864 h 3585866"/>
              <a:gd name="connsiteX7" fmla="*/ 8925240 w 9604374"/>
              <a:gd name="connsiteY7" fmla="*/ 3152135 h 3585866"/>
              <a:gd name="connsiteX8" fmla="*/ 8868257 w 9604374"/>
              <a:gd name="connsiteY8" fmla="*/ 3146819 h 3585866"/>
              <a:gd name="connsiteX9" fmla="*/ 8792363 w 9604374"/>
              <a:gd name="connsiteY9" fmla="*/ 3146856 h 3585866"/>
              <a:gd name="connsiteX10" fmla="*/ 8668399 w 9604374"/>
              <a:gd name="connsiteY10" fmla="*/ 3196893 h 3585866"/>
              <a:gd name="connsiteX11" fmla="*/ 8474043 w 9604374"/>
              <a:gd name="connsiteY11" fmla="*/ 3240734 h 3585866"/>
              <a:gd name="connsiteX12" fmla="*/ 8317555 w 9604374"/>
              <a:gd name="connsiteY12" fmla="*/ 3247156 h 3585866"/>
              <a:gd name="connsiteX13" fmla="*/ 8280111 w 9604374"/>
              <a:gd name="connsiteY13" fmla="*/ 3255812 h 3585866"/>
              <a:gd name="connsiteX14" fmla="*/ 8096088 w 9604374"/>
              <a:gd name="connsiteY14" fmla="*/ 3253903 h 3585866"/>
              <a:gd name="connsiteX15" fmla="*/ 7825642 w 9604374"/>
              <a:gd name="connsiteY15" fmla="*/ 3271628 h 3585866"/>
              <a:gd name="connsiteX16" fmla="*/ 7531820 w 9604374"/>
              <a:gd name="connsiteY16" fmla="*/ 3252671 h 3585866"/>
              <a:gd name="connsiteX17" fmla="*/ 7193751 w 9604374"/>
              <a:gd name="connsiteY17" fmla="*/ 3245192 h 3585866"/>
              <a:gd name="connsiteX18" fmla="*/ 6976768 w 9604374"/>
              <a:gd name="connsiteY18" fmla="*/ 3238559 h 3585866"/>
              <a:gd name="connsiteX19" fmla="*/ 6756462 w 9604374"/>
              <a:gd name="connsiteY19" fmla="*/ 3273268 h 3585866"/>
              <a:gd name="connsiteX20" fmla="*/ 6512214 w 9604374"/>
              <a:gd name="connsiteY20" fmla="*/ 3298845 h 3585866"/>
              <a:gd name="connsiteX21" fmla="*/ 6289569 w 9604374"/>
              <a:gd name="connsiteY21" fmla="*/ 3301118 h 3585866"/>
              <a:gd name="connsiteX22" fmla="*/ 6157816 w 9604374"/>
              <a:gd name="connsiteY22" fmla="*/ 3308643 h 3585866"/>
              <a:gd name="connsiteX23" fmla="*/ 6110062 w 9604374"/>
              <a:gd name="connsiteY23" fmla="*/ 3321185 h 3585866"/>
              <a:gd name="connsiteX24" fmla="*/ 6041832 w 9604374"/>
              <a:gd name="connsiteY24" fmla="*/ 3332190 h 3585866"/>
              <a:gd name="connsiteX25" fmla="*/ 5923195 w 9604374"/>
              <a:gd name="connsiteY25" fmla="*/ 3359104 h 3585866"/>
              <a:gd name="connsiteX26" fmla="*/ 5770972 w 9604374"/>
              <a:gd name="connsiteY26" fmla="*/ 3369893 h 3585866"/>
              <a:gd name="connsiteX27" fmla="*/ 5632583 w 9604374"/>
              <a:gd name="connsiteY27" fmla="*/ 3357730 h 3585866"/>
              <a:gd name="connsiteX28" fmla="*/ 5539996 w 9604374"/>
              <a:gd name="connsiteY28" fmla="*/ 3352890 h 3585866"/>
              <a:gd name="connsiteX29" fmla="*/ 5315460 w 9604374"/>
              <a:gd name="connsiteY29" fmla="*/ 3350411 h 3585866"/>
              <a:gd name="connsiteX30" fmla="*/ 5072455 w 9604374"/>
              <a:gd name="connsiteY30" fmla="*/ 3338147 h 3585866"/>
              <a:gd name="connsiteX31" fmla="*/ 5016364 w 9604374"/>
              <a:gd name="connsiteY31" fmla="*/ 3348937 h 3585866"/>
              <a:gd name="connsiteX32" fmla="*/ 4922276 w 9604374"/>
              <a:gd name="connsiteY32" fmla="*/ 3366515 h 3585866"/>
              <a:gd name="connsiteX33" fmla="*/ 4856444 w 9604374"/>
              <a:gd name="connsiteY33" fmla="*/ 3399463 h 3585866"/>
              <a:gd name="connsiteX34" fmla="*/ 4775993 w 9604374"/>
              <a:gd name="connsiteY34" fmla="*/ 3406312 h 3585866"/>
              <a:gd name="connsiteX35" fmla="*/ 4667320 w 9604374"/>
              <a:gd name="connsiteY35" fmla="*/ 3397926 h 3585866"/>
              <a:gd name="connsiteX36" fmla="*/ 4540268 w 9604374"/>
              <a:gd name="connsiteY36" fmla="*/ 3424464 h 3585866"/>
              <a:gd name="connsiteX37" fmla="*/ 4465491 w 9604374"/>
              <a:gd name="connsiteY37" fmla="*/ 3433154 h 3585866"/>
              <a:gd name="connsiteX38" fmla="*/ 4262864 w 9604374"/>
              <a:gd name="connsiteY38" fmla="*/ 3464075 h 3585866"/>
              <a:gd name="connsiteX39" fmla="*/ 4175005 w 9604374"/>
              <a:gd name="connsiteY39" fmla="*/ 3493545 h 3585866"/>
              <a:gd name="connsiteX40" fmla="*/ 4030100 w 9604374"/>
              <a:gd name="connsiteY40" fmla="*/ 3514212 h 3585866"/>
              <a:gd name="connsiteX41" fmla="*/ 3926631 w 9604374"/>
              <a:gd name="connsiteY41" fmla="*/ 3525304 h 3585866"/>
              <a:gd name="connsiteX42" fmla="*/ 3897306 w 9604374"/>
              <a:gd name="connsiteY42" fmla="*/ 3547095 h 3585866"/>
              <a:gd name="connsiteX43" fmla="*/ 3896886 w 9604374"/>
              <a:gd name="connsiteY43" fmla="*/ 3547500 h 3585866"/>
              <a:gd name="connsiteX44" fmla="*/ 3834004 w 9604374"/>
              <a:gd name="connsiteY44" fmla="*/ 3550510 h 3585866"/>
              <a:gd name="connsiteX45" fmla="*/ 3696227 w 9604374"/>
              <a:gd name="connsiteY45" fmla="*/ 3574175 h 3585866"/>
              <a:gd name="connsiteX46" fmla="*/ 3652821 w 9604374"/>
              <a:gd name="connsiteY46" fmla="*/ 3580368 h 3585866"/>
              <a:gd name="connsiteX47" fmla="*/ 3629691 w 9604374"/>
              <a:gd name="connsiteY47" fmla="*/ 3585866 h 3585866"/>
              <a:gd name="connsiteX48" fmla="*/ 3595018 w 9604374"/>
              <a:gd name="connsiteY48" fmla="*/ 3571623 h 3585866"/>
              <a:gd name="connsiteX49" fmla="*/ 3551656 w 9604374"/>
              <a:gd name="connsiteY49" fmla="*/ 3577800 h 3585866"/>
              <a:gd name="connsiteX50" fmla="*/ 3541558 w 9604374"/>
              <a:gd name="connsiteY50" fmla="*/ 3579797 h 3585866"/>
              <a:gd name="connsiteX51" fmla="*/ 3465708 w 9604374"/>
              <a:gd name="connsiteY51" fmla="*/ 3565931 h 3585866"/>
              <a:gd name="connsiteX52" fmla="*/ 3458313 w 9604374"/>
              <a:gd name="connsiteY52" fmla="*/ 3560366 h 3585866"/>
              <a:gd name="connsiteX53" fmla="*/ 3420278 w 9604374"/>
              <a:gd name="connsiteY53" fmla="*/ 3557947 h 3585866"/>
              <a:gd name="connsiteX54" fmla="*/ 3415952 w 9604374"/>
              <a:gd name="connsiteY54" fmla="*/ 3559424 h 3585866"/>
              <a:gd name="connsiteX55" fmla="*/ 3384432 w 9604374"/>
              <a:gd name="connsiteY55" fmla="*/ 3550905 h 3585866"/>
              <a:gd name="connsiteX56" fmla="*/ 3258039 w 9604374"/>
              <a:gd name="connsiteY56" fmla="*/ 3535884 h 3585866"/>
              <a:gd name="connsiteX57" fmla="*/ 3015008 w 9604374"/>
              <a:gd name="connsiteY57" fmla="*/ 3528000 h 3585866"/>
              <a:gd name="connsiteX58" fmla="*/ 2761910 w 9604374"/>
              <a:gd name="connsiteY58" fmla="*/ 3505496 h 3585866"/>
              <a:gd name="connsiteX59" fmla="*/ 2521923 w 9604374"/>
              <a:gd name="connsiteY59" fmla="*/ 3514208 h 3585866"/>
              <a:gd name="connsiteX60" fmla="*/ 2085894 w 9604374"/>
              <a:gd name="connsiteY60" fmla="*/ 3490122 h 3585866"/>
              <a:gd name="connsiteX61" fmla="*/ 1936305 w 9604374"/>
              <a:gd name="connsiteY61" fmla="*/ 3487966 h 3585866"/>
              <a:gd name="connsiteX62" fmla="*/ 1836080 w 9604374"/>
              <a:gd name="connsiteY62" fmla="*/ 3487150 h 3585866"/>
              <a:gd name="connsiteX63" fmla="*/ 1829133 w 9604374"/>
              <a:gd name="connsiteY63" fmla="*/ 3489437 h 3585866"/>
              <a:gd name="connsiteX64" fmla="*/ 1801140 w 9604374"/>
              <a:gd name="connsiteY64" fmla="*/ 3490787 h 3585866"/>
              <a:gd name="connsiteX65" fmla="*/ 1793476 w 9604374"/>
              <a:gd name="connsiteY65" fmla="*/ 3500921 h 3585866"/>
              <a:gd name="connsiteX66" fmla="*/ 1699923 w 9604374"/>
              <a:gd name="connsiteY66" fmla="*/ 3509706 h 3585866"/>
              <a:gd name="connsiteX67" fmla="*/ 1474760 w 9604374"/>
              <a:gd name="connsiteY67" fmla="*/ 3513685 h 3585866"/>
              <a:gd name="connsiteX68" fmla="*/ 1308130 w 9604374"/>
              <a:gd name="connsiteY68" fmla="*/ 3496703 h 3585866"/>
              <a:gd name="connsiteX69" fmla="*/ 1252381 w 9604374"/>
              <a:gd name="connsiteY69" fmla="*/ 3506093 h 3585866"/>
              <a:gd name="connsiteX70" fmla="*/ 1174550 w 9604374"/>
              <a:gd name="connsiteY70" fmla="*/ 3512642 h 3585866"/>
              <a:gd name="connsiteX71" fmla="*/ 924455 w 9604374"/>
              <a:gd name="connsiteY71" fmla="*/ 3507283 h 3585866"/>
              <a:gd name="connsiteX72" fmla="*/ 718373 w 9604374"/>
              <a:gd name="connsiteY72" fmla="*/ 3511753 h 3585866"/>
              <a:gd name="connsiteX73" fmla="*/ 600444 w 9604374"/>
              <a:gd name="connsiteY73" fmla="*/ 3520899 h 3585866"/>
              <a:gd name="connsiteX74" fmla="*/ 351173 w 9604374"/>
              <a:gd name="connsiteY74" fmla="*/ 3495843 h 3585866"/>
              <a:gd name="connsiteX75" fmla="*/ 108372 w 9604374"/>
              <a:gd name="connsiteY75" fmla="*/ 3484386 h 3585866"/>
              <a:gd name="connsiteX76" fmla="*/ 6467 w 9604374"/>
              <a:gd name="connsiteY76" fmla="*/ 3476532 h 3585866"/>
              <a:gd name="connsiteX77" fmla="*/ 0 w 9604374"/>
              <a:gd name="connsiteY77" fmla="*/ 3475412 h 3585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</a:cxnLst>
            <a:rect l="l" t="t" r="r" b="b"/>
            <a:pathLst>
              <a:path w="9604374" h="3585866">
                <a:moveTo>
                  <a:pt x="0" y="0"/>
                </a:moveTo>
                <a:lnTo>
                  <a:pt x="9604374" y="0"/>
                </a:lnTo>
                <a:lnTo>
                  <a:pt x="9604374" y="3095088"/>
                </a:lnTo>
                <a:lnTo>
                  <a:pt x="9591455" y="3097044"/>
                </a:lnTo>
                <a:cubicBezTo>
                  <a:pt x="9496183" y="3133516"/>
                  <a:pt x="9411472" y="3121301"/>
                  <a:pt x="9285147" y="3164182"/>
                </a:cubicBezTo>
                <a:cubicBezTo>
                  <a:pt x="9222914" y="3162781"/>
                  <a:pt x="9174371" y="3173454"/>
                  <a:pt x="9114078" y="3164299"/>
                </a:cubicBezTo>
                <a:cubicBezTo>
                  <a:pt x="9087411" y="3155904"/>
                  <a:pt x="9030947" y="3180906"/>
                  <a:pt x="8999665" y="3157864"/>
                </a:cubicBezTo>
                <a:cubicBezTo>
                  <a:pt x="8997339" y="3174606"/>
                  <a:pt x="8938300" y="3159909"/>
                  <a:pt x="8925240" y="3152135"/>
                </a:cubicBezTo>
                <a:cubicBezTo>
                  <a:pt x="8910091" y="3159441"/>
                  <a:pt x="8884639" y="3146109"/>
                  <a:pt x="8868257" y="3146819"/>
                </a:cubicBezTo>
                <a:cubicBezTo>
                  <a:pt x="8835852" y="3110204"/>
                  <a:pt x="8832251" y="3167659"/>
                  <a:pt x="8792363" y="3146856"/>
                </a:cubicBezTo>
                <a:cubicBezTo>
                  <a:pt x="8774838" y="3159285"/>
                  <a:pt x="8715420" y="3185652"/>
                  <a:pt x="8668399" y="3196893"/>
                </a:cubicBezTo>
                <a:cubicBezTo>
                  <a:pt x="8575902" y="3221445"/>
                  <a:pt x="8569506" y="3250654"/>
                  <a:pt x="8474043" y="3240734"/>
                </a:cubicBezTo>
                <a:cubicBezTo>
                  <a:pt x="8460613" y="3264436"/>
                  <a:pt x="8297088" y="3204738"/>
                  <a:pt x="8317555" y="3247156"/>
                </a:cubicBezTo>
                <a:cubicBezTo>
                  <a:pt x="8285696" y="3245083"/>
                  <a:pt x="8262352" y="3228203"/>
                  <a:pt x="8280111" y="3255812"/>
                </a:cubicBezTo>
                <a:lnTo>
                  <a:pt x="8096088" y="3253903"/>
                </a:lnTo>
                <a:cubicBezTo>
                  <a:pt x="7994084" y="3261603"/>
                  <a:pt x="7930388" y="3281921"/>
                  <a:pt x="7825642" y="3271628"/>
                </a:cubicBezTo>
                <a:cubicBezTo>
                  <a:pt x="7723046" y="3270395"/>
                  <a:pt x="7671282" y="3252297"/>
                  <a:pt x="7531820" y="3252671"/>
                </a:cubicBezTo>
                <a:cubicBezTo>
                  <a:pt x="7433606" y="3250277"/>
                  <a:pt x="7293100" y="3236234"/>
                  <a:pt x="7193751" y="3245192"/>
                </a:cubicBezTo>
                <a:cubicBezTo>
                  <a:pt x="7074822" y="3223769"/>
                  <a:pt x="7104250" y="3250265"/>
                  <a:pt x="6976768" y="3238559"/>
                </a:cubicBezTo>
                <a:cubicBezTo>
                  <a:pt x="6921032" y="3284865"/>
                  <a:pt x="6823818" y="3261794"/>
                  <a:pt x="6756462" y="3273268"/>
                </a:cubicBezTo>
                <a:cubicBezTo>
                  <a:pt x="6679037" y="3283316"/>
                  <a:pt x="6590030" y="3294204"/>
                  <a:pt x="6512214" y="3298845"/>
                </a:cubicBezTo>
                <a:cubicBezTo>
                  <a:pt x="6450581" y="3277980"/>
                  <a:pt x="6366042" y="3329199"/>
                  <a:pt x="6289569" y="3301118"/>
                </a:cubicBezTo>
                <a:cubicBezTo>
                  <a:pt x="6261432" y="3294355"/>
                  <a:pt x="6174310" y="3295209"/>
                  <a:pt x="6157816" y="3308643"/>
                </a:cubicBezTo>
                <a:cubicBezTo>
                  <a:pt x="6139648" y="3311557"/>
                  <a:pt x="6118459" y="3306799"/>
                  <a:pt x="6110062" y="3321185"/>
                </a:cubicBezTo>
                <a:cubicBezTo>
                  <a:pt x="6096189" y="3338498"/>
                  <a:pt x="6032810" y="3311765"/>
                  <a:pt x="6041832" y="3332190"/>
                </a:cubicBezTo>
                <a:cubicBezTo>
                  <a:pt x="5996830" y="3313871"/>
                  <a:pt x="5961033" y="3350141"/>
                  <a:pt x="5923195" y="3359104"/>
                </a:cubicBezTo>
                <a:cubicBezTo>
                  <a:pt x="5887750" y="3340930"/>
                  <a:pt x="5853570" y="3365323"/>
                  <a:pt x="5770972" y="3369893"/>
                </a:cubicBezTo>
                <a:cubicBezTo>
                  <a:pt x="5731993" y="3348876"/>
                  <a:pt x="5705091" y="3385599"/>
                  <a:pt x="5632583" y="3357730"/>
                </a:cubicBezTo>
                <a:cubicBezTo>
                  <a:pt x="5594087" y="3357562"/>
                  <a:pt x="5606154" y="3357443"/>
                  <a:pt x="5539996" y="3352890"/>
                </a:cubicBezTo>
                <a:cubicBezTo>
                  <a:pt x="5439049" y="3348000"/>
                  <a:pt x="5408459" y="3356166"/>
                  <a:pt x="5315460" y="3350411"/>
                </a:cubicBezTo>
                <a:cubicBezTo>
                  <a:pt x="5211119" y="3348356"/>
                  <a:pt x="5208881" y="3372469"/>
                  <a:pt x="5072455" y="3338147"/>
                </a:cubicBezTo>
                <a:cubicBezTo>
                  <a:pt x="5061717" y="3354508"/>
                  <a:pt x="5045493" y="3355753"/>
                  <a:pt x="5016364" y="3348937"/>
                </a:cubicBezTo>
                <a:cubicBezTo>
                  <a:pt x="4965900" y="3349130"/>
                  <a:pt x="4977835" y="3389131"/>
                  <a:pt x="4922276" y="3366515"/>
                </a:cubicBezTo>
                <a:cubicBezTo>
                  <a:pt x="4935702" y="3387794"/>
                  <a:pt x="4828733" y="3377760"/>
                  <a:pt x="4856444" y="3399463"/>
                </a:cubicBezTo>
                <a:cubicBezTo>
                  <a:pt x="4827698" y="3420094"/>
                  <a:pt x="4805019" y="3388256"/>
                  <a:pt x="4775993" y="3406312"/>
                </a:cubicBezTo>
                <a:cubicBezTo>
                  <a:pt x="4744470" y="3406056"/>
                  <a:pt x="4706605" y="3394901"/>
                  <a:pt x="4667320" y="3397926"/>
                </a:cubicBezTo>
                <a:cubicBezTo>
                  <a:pt x="4613435" y="3387476"/>
                  <a:pt x="4608100" y="3410487"/>
                  <a:pt x="4540268" y="3424464"/>
                </a:cubicBezTo>
                <a:cubicBezTo>
                  <a:pt x="4508279" y="3412969"/>
                  <a:pt x="4485989" y="3420063"/>
                  <a:pt x="4465491" y="3433154"/>
                </a:cubicBezTo>
                <a:cubicBezTo>
                  <a:pt x="4396498" y="3432601"/>
                  <a:pt x="4338078" y="3453569"/>
                  <a:pt x="4262864" y="3464075"/>
                </a:cubicBezTo>
                <a:cubicBezTo>
                  <a:pt x="4180249" y="3483394"/>
                  <a:pt x="4225769" y="3479019"/>
                  <a:pt x="4175005" y="3493545"/>
                </a:cubicBezTo>
                <a:lnTo>
                  <a:pt x="4030100" y="3514212"/>
                </a:lnTo>
                <a:lnTo>
                  <a:pt x="3926631" y="3525304"/>
                </a:lnTo>
                <a:lnTo>
                  <a:pt x="3897306" y="3547095"/>
                </a:lnTo>
                <a:lnTo>
                  <a:pt x="3896886" y="3547500"/>
                </a:lnTo>
                <a:lnTo>
                  <a:pt x="3834004" y="3550510"/>
                </a:lnTo>
                <a:cubicBezTo>
                  <a:pt x="3800562" y="3554957"/>
                  <a:pt x="3734185" y="3568533"/>
                  <a:pt x="3696227" y="3574175"/>
                </a:cubicBezTo>
                <a:cubicBezTo>
                  <a:pt x="3661780" y="3570074"/>
                  <a:pt x="3640587" y="3551815"/>
                  <a:pt x="3652821" y="3580368"/>
                </a:cubicBezTo>
                <a:cubicBezTo>
                  <a:pt x="3641506" y="3579831"/>
                  <a:pt x="3634593" y="3582151"/>
                  <a:pt x="3629691" y="3585866"/>
                </a:cubicBezTo>
                <a:lnTo>
                  <a:pt x="3595018" y="3571623"/>
                </a:lnTo>
                <a:lnTo>
                  <a:pt x="3551656" y="3577800"/>
                </a:lnTo>
                <a:lnTo>
                  <a:pt x="3541558" y="3579797"/>
                </a:lnTo>
                <a:lnTo>
                  <a:pt x="3465708" y="3565931"/>
                </a:lnTo>
                <a:lnTo>
                  <a:pt x="3458313" y="3560366"/>
                </a:lnTo>
                <a:cubicBezTo>
                  <a:pt x="3450380" y="3556940"/>
                  <a:pt x="3439090" y="3555355"/>
                  <a:pt x="3420278" y="3557947"/>
                </a:cubicBezTo>
                <a:lnTo>
                  <a:pt x="3415952" y="3559424"/>
                </a:lnTo>
                <a:lnTo>
                  <a:pt x="3384432" y="3550905"/>
                </a:lnTo>
                <a:cubicBezTo>
                  <a:pt x="3374259" y="3547029"/>
                  <a:pt x="3265415" y="3542149"/>
                  <a:pt x="3258039" y="3535884"/>
                </a:cubicBezTo>
                <a:cubicBezTo>
                  <a:pt x="3138852" y="3551394"/>
                  <a:pt x="3130647" y="3523871"/>
                  <a:pt x="3015008" y="3528000"/>
                </a:cubicBezTo>
                <a:cubicBezTo>
                  <a:pt x="2914857" y="3486061"/>
                  <a:pt x="2851687" y="3511605"/>
                  <a:pt x="2761910" y="3505496"/>
                </a:cubicBezTo>
                <a:cubicBezTo>
                  <a:pt x="2676401" y="3501198"/>
                  <a:pt x="2636809" y="3514769"/>
                  <a:pt x="2521923" y="3514208"/>
                </a:cubicBezTo>
                <a:cubicBezTo>
                  <a:pt x="2400197" y="3505062"/>
                  <a:pt x="2222818" y="3509922"/>
                  <a:pt x="2085894" y="3490122"/>
                </a:cubicBezTo>
                <a:cubicBezTo>
                  <a:pt x="1978312" y="3483748"/>
                  <a:pt x="1977940" y="3488460"/>
                  <a:pt x="1936305" y="3487966"/>
                </a:cubicBezTo>
                <a:cubicBezTo>
                  <a:pt x="1922459" y="3490683"/>
                  <a:pt x="1849334" y="3482739"/>
                  <a:pt x="1836080" y="3487150"/>
                </a:cubicBezTo>
                <a:lnTo>
                  <a:pt x="1829133" y="3489437"/>
                </a:lnTo>
                <a:lnTo>
                  <a:pt x="1801140" y="3490787"/>
                </a:lnTo>
                <a:lnTo>
                  <a:pt x="1793476" y="3500921"/>
                </a:lnTo>
                <a:lnTo>
                  <a:pt x="1699923" y="3509706"/>
                </a:lnTo>
                <a:cubicBezTo>
                  <a:pt x="1637728" y="3485036"/>
                  <a:pt x="1584624" y="3514467"/>
                  <a:pt x="1474760" y="3513685"/>
                </a:cubicBezTo>
                <a:cubicBezTo>
                  <a:pt x="1445646" y="3505164"/>
                  <a:pt x="1329781" y="3484421"/>
                  <a:pt x="1308130" y="3496703"/>
                </a:cubicBezTo>
                <a:cubicBezTo>
                  <a:pt x="1287409" y="3498430"/>
                  <a:pt x="1265391" y="3492347"/>
                  <a:pt x="1252381" y="3506093"/>
                </a:cubicBezTo>
                <a:cubicBezTo>
                  <a:pt x="1232588" y="3522393"/>
                  <a:pt x="1170020" y="3491785"/>
                  <a:pt x="1174550" y="3512642"/>
                </a:cubicBezTo>
                <a:cubicBezTo>
                  <a:pt x="1119896" y="3512841"/>
                  <a:pt x="1000484" y="3507431"/>
                  <a:pt x="924455" y="3507283"/>
                </a:cubicBezTo>
                <a:cubicBezTo>
                  <a:pt x="887180" y="3483915"/>
                  <a:pt x="777361" y="3516071"/>
                  <a:pt x="718373" y="3511753"/>
                </a:cubicBezTo>
                <a:cubicBezTo>
                  <a:pt x="666588" y="3513355"/>
                  <a:pt x="661645" y="3525551"/>
                  <a:pt x="600444" y="3520899"/>
                </a:cubicBezTo>
                <a:cubicBezTo>
                  <a:pt x="491334" y="3516943"/>
                  <a:pt x="451794" y="3507522"/>
                  <a:pt x="351173" y="3495843"/>
                </a:cubicBezTo>
                <a:cubicBezTo>
                  <a:pt x="237121" y="3487112"/>
                  <a:pt x="235857" y="3499212"/>
                  <a:pt x="108372" y="3484386"/>
                </a:cubicBezTo>
                <a:cubicBezTo>
                  <a:pt x="86318" y="3481054"/>
                  <a:pt x="40657" y="3480329"/>
                  <a:pt x="6467" y="3476532"/>
                </a:cubicBezTo>
                <a:lnTo>
                  <a:pt x="0" y="3475412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02" name="Rectangle 6">
            <a:extLst>
              <a:ext uri="{FF2B5EF4-FFF2-40B4-BE49-F238E27FC236}">
                <a16:creationId xmlns:a16="http://schemas.microsoft.com/office/drawing/2014/main" id="{48F779DE-4744-42D6-9C74-33EC94460C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21727" y="2190741"/>
            <a:ext cx="1348547" cy="407804"/>
          </a:xfrm>
          <a:custGeom>
            <a:avLst/>
            <a:gdLst>
              <a:gd name="connsiteX0" fmla="*/ 0 w 2142503"/>
              <a:gd name="connsiteY0" fmla="*/ 0 h 571500"/>
              <a:gd name="connsiteX1" fmla="*/ 2142503 w 2142503"/>
              <a:gd name="connsiteY1" fmla="*/ 0 h 571500"/>
              <a:gd name="connsiteX2" fmla="*/ 2142503 w 2142503"/>
              <a:gd name="connsiteY2" fmla="*/ 571500 h 571500"/>
              <a:gd name="connsiteX3" fmla="*/ 0 w 2142503"/>
              <a:gd name="connsiteY3" fmla="*/ 571500 h 571500"/>
              <a:gd name="connsiteX4" fmla="*/ 0 w 2142503"/>
              <a:gd name="connsiteY4" fmla="*/ 0 h 571500"/>
              <a:gd name="connsiteX0" fmla="*/ 0 w 2142503"/>
              <a:gd name="connsiteY0" fmla="*/ 0 h 582145"/>
              <a:gd name="connsiteX1" fmla="*/ 2142503 w 2142503"/>
              <a:gd name="connsiteY1" fmla="*/ 0 h 582145"/>
              <a:gd name="connsiteX2" fmla="*/ 2142503 w 2142503"/>
              <a:gd name="connsiteY2" fmla="*/ 571500 h 582145"/>
              <a:gd name="connsiteX3" fmla="*/ 2050917 w 2142503"/>
              <a:gd name="connsiteY3" fmla="*/ 582088 h 582145"/>
              <a:gd name="connsiteX4" fmla="*/ 0 w 2142503"/>
              <a:gd name="connsiteY4" fmla="*/ 571500 h 582145"/>
              <a:gd name="connsiteX5" fmla="*/ 0 w 2142503"/>
              <a:gd name="connsiteY5" fmla="*/ 0 h 582145"/>
              <a:gd name="connsiteX0" fmla="*/ 0 w 2159832"/>
              <a:gd name="connsiteY0" fmla="*/ 0 h 582145"/>
              <a:gd name="connsiteX1" fmla="*/ 2142503 w 2159832"/>
              <a:gd name="connsiteY1" fmla="*/ 0 h 582145"/>
              <a:gd name="connsiteX2" fmla="*/ 2159829 w 2159832"/>
              <a:gd name="connsiteY2" fmla="*/ 96526 h 582145"/>
              <a:gd name="connsiteX3" fmla="*/ 2142503 w 2159832"/>
              <a:gd name="connsiteY3" fmla="*/ 571500 h 582145"/>
              <a:gd name="connsiteX4" fmla="*/ 2050917 w 2159832"/>
              <a:gd name="connsiteY4" fmla="*/ 582088 h 582145"/>
              <a:gd name="connsiteX5" fmla="*/ 0 w 2159832"/>
              <a:gd name="connsiteY5" fmla="*/ 571500 h 582145"/>
              <a:gd name="connsiteX6" fmla="*/ 0 w 2159832"/>
              <a:gd name="connsiteY6" fmla="*/ 0 h 582145"/>
              <a:gd name="connsiteX0" fmla="*/ 0 w 2159832"/>
              <a:gd name="connsiteY0" fmla="*/ 12386 h 594531"/>
              <a:gd name="connsiteX1" fmla="*/ 67826 w 2159832"/>
              <a:gd name="connsiteY1" fmla="*/ 0 h 594531"/>
              <a:gd name="connsiteX2" fmla="*/ 2142503 w 2159832"/>
              <a:gd name="connsiteY2" fmla="*/ 12386 h 594531"/>
              <a:gd name="connsiteX3" fmla="*/ 2159829 w 2159832"/>
              <a:gd name="connsiteY3" fmla="*/ 108912 h 594531"/>
              <a:gd name="connsiteX4" fmla="*/ 2142503 w 2159832"/>
              <a:gd name="connsiteY4" fmla="*/ 583886 h 594531"/>
              <a:gd name="connsiteX5" fmla="*/ 2050917 w 2159832"/>
              <a:gd name="connsiteY5" fmla="*/ 594474 h 594531"/>
              <a:gd name="connsiteX6" fmla="*/ 0 w 2159832"/>
              <a:gd name="connsiteY6" fmla="*/ 583886 h 594531"/>
              <a:gd name="connsiteX7" fmla="*/ 0 w 2159832"/>
              <a:gd name="connsiteY7" fmla="*/ 12386 h 594531"/>
              <a:gd name="connsiteX0" fmla="*/ 0 w 2168908"/>
              <a:gd name="connsiteY0" fmla="*/ 26000 h 594531"/>
              <a:gd name="connsiteX1" fmla="*/ 76902 w 2168908"/>
              <a:gd name="connsiteY1" fmla="*/ 0 h 594531"/>
              <a:gd name="connsiteX2" fmla="*/ 2151579 w 2168908"/>
              <a:gd name="connsiteY2" fmla="*/ 12386 h 594531"/>
              <a:gd name="connsiteX3" fmla="*/ 2168905 w 2168908"/>
              <a:gd name="connsiteY3" fmla="*/ 108912 h 594531"/>
              <a:gd name="connsiteX4" fmla="*/ 2151579 w 2168908"/>
              <a:gd name="connsiteY4" fmla="*/ 583886 h 594531"/>
              <a:gd name="connsiteX5" fmla="*/ 2059993 w 2168908"/>
              <a:gd name="connsiteY5" fmla="*/ 594474 h 594531"/>
              <a:gd name="connsiteX6" fmla="*/ 9076 w 2168908"/>
              <a:gd name="connsiteY6" fmla="*/ 583886 h 594531"/>
              <a:gd name="connsiteX7" fmla="*/ 0 w 2168908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147197 w 2316105"/>
              <a:gd name="connsiteY0" fmla="*/ 26000 h 594531"/>
              <a:gd name="connsiteX1" fmla="*/ 224099 w 2316105"/>
              <a:gd name="connsiteY1" fmla="*/ 0 h 594531"/>
              <a:gd name="connsiteX2" fmla="*/ 2298776 w 2316105"/>
              <a:gd name="connsiteY2" fmla="*/ 12386 h 594531"/>
              <a:gd name="connsiteX3" fmla="*/ 2316102 w 2316105"/>
              <a:gd name="connsiteY3" fmla="*/ 108912 h 594531"/>
              <a:gd name="connsiteX4" fmla="*/ 2298776 w 2316105"/>
              <a:gd name="connsiteY4" fmla="*/ 583886 h 594531"/>
              <a:gd name="connsiteX5" fmla="*/ 2207190 w 2316105"/>
              <a:gd name="connsiteY5" fmla="*/ 594474 h 594531"/>
              <a:gd name="connsiteX6" fmla="*/ 156273 w 2316105"/>
              <a:gd name="connsiteY6" fmla="*/ 583886 h 594531"/>
              <a:gd name="connsiteX7" fmla="*/ 142416 w 2316105"/>
              <a:gd name="connsiteY7" fmla="*/ 235975 h 594531"/>
              <a:gd name="connsiteX8" fmla="*/ 147197 w 2316105"/>
              <a:gd name="connsiteY8" fmla="*/ 26000 h 594531"/>
              <a:gd name="connsiteX0" fmla="*/ 154684 w 2323592"/>
              <a:gd name="connsiteY0" fmla="*/ 26000 h 594531"/>
              <a:gd name="connsiteX1" fmla="*/ 231586 w 2323592"/>
              <a:gd name="connsiteY1" fmla="*/ 0 h 594531"/>
              <a:gd name="connsiteX2" fmla="*/ 2306263 w 2323592"/>
              <a:gd name="connsiteY2" fmla="*/ 12386 h 594531"/>
              <a:gd name="connsiteX3" fmla="*/ 2323589 w 2323592"/>
              <a:gd name="connsiteY3" fmla="*/ 108912 h 594531"/>
              <a:gd name="connsiteX4" fmla="*/ 2306263 w 2323592"/>
              <a:gd name="connsiteY4" fmla="*/ 583886 h 594531"/>
              <a:gd name="connsiteX5" fmla="*/ 2214677 w 2323592"/>
              <a:gd name="connsiteY5" fmla="*/ 594474 h 594531"/>
              <a:gd name="connsiteX6" fmla="*/ 163760 w 2323592"/>
              <a:gd name="connsiteY6" fmla="*/ 583886 h 594531"/>
              <a:gd name="connsiteX7" fmla="*/ 158979 w 2323592"/>
              <a:gd name="connsiteY7" fmla="*/ 403879 h 594531"/>
              <a:gd name="connsiteX8" fmla="*/ 149903 w 2323592"/>
              <a:gd name="connsiteY8" fmla="*/ 235975 h 594531"/>
              <a:gd name="connsiteX9" fmla="*/ 154684 w 2323592"/>
              <a:gd name="connsiteY9" fmla="*/ 26000 h 594531"/>
              <a:gd name="connsiteX0" fmla="*/ 13665 w 2182573"/>
              <a:gd name="connsiteY0" fmla="*/ 26000 h 594531"/>
              <a:gd name="connsiteX1" fmla="*/ 90567 w 2182573"/>
              <a:gd name="connsiteY1" fmla="*/ 0 h 594531"/>
              <a:gd name="connsiteX2" fmla="*/ 2165244 w 2182573"/>
              <a:gd name="connsiteY2" fmla="*/ 12386 h 594531"/>
              <a:gd name="connsiteX3" fmla="*/ 2182570 w 2182573"/>
              <a:gd name="connsiteY3" fmla="*/ 108912 h 594531"/>
              <a:gd name="connsiteX4" fmla="*/ 2165244 w 2182573"/>
              <a:gd name="connsiteY4" fmla="*/ 583886 h 594531"/>
              <a:gd name="connsiteX5" fmla="*/ 2073658 w 2182573"/>
              <a:gd name="connsiteY5" fmla="*/ 594474 h 594531"/>
              <a:gd name="connsiteX6" fmla="*/ 22741 w 2182573"/>
              <a:gd name="connsiteY6" fmla="*/ 583886 h 594531"/>
              <a:gd name="connsiteX7" fmla="*/ 17960 w 2182573"/>
              <a:gd name="connsiteY7" fmla="*/ 403879 h 594531"/>
              <a:gd name="connsiteX8" fmla="*/ 8884 w 2182573"/>
              <a:gd name="connsiteY8" fmla="*/ 235975 h 594531"/>
              <a:gd name="connsiteX9" fmla="*/ 13665 w 2182573"/>
              <a:gd name="connsiteY9" fmla="*/ 26000 h 594531"/>
              <a:gd name="connsiteX0" fmla="*/ 13665 w 2202120"/>
              <a:gd name="connsiteY0" fmla="*/ 26000 h 594531"/>
              <a:gd name="connsiteX1" fmla="*/ 90567 w 2202120"/>
              <a:gd name="connsiteY1" fmla="*/ 0 h 594531"/>
              <a:gd name="connsiteX2" fmla="*/ 2165244 w 2202120"/>
              <a:gd name="connsiteY2" fmla="*/ 12386 h 594531"/>
              <a:gd name="connsiteX3" fmla="*/ 2182570 w 2202120"/>
              <a:gd name="connsiteY3" fmla="*/ 108912 h 594531"/>
              <a:gd name="connsiteX4" fmla="*/ 2192471 w 2202120"/>
              <a:gd name="connsiteY4" fmla="*/ 583886 h 594531"/>
              <a:gd name="connsiteX5" fmla="*/ 2073658 w 2202120"/>
              <a:gd name="connsiteY5" fmla="*/ 594474 h 594531"/>
              <a:gd name="connsiteX6" fmla="*/ 22741 w 2202120"/>
              <a:gd name="connsiteY6" fmla="*/ 583886 h 594531"/>
              <a:gd name="connsiteX7" fmla="*/ 17960 w 2202120"/>
              <a:gd name="connsiteY7" fmla="*/ 403879 h 594531"/>
              <a:gd name="connsiteX8" fmla="*/ 8884 w 2202120"/>
              <a:gd name="connsiteY8" fmla="*/ 235975 h 594531"/>
              <a:gd name="connsiteX9" fmla="*/ 13665 w 2202120"/>
              <a:gd name="connsiteY9" fmla="*/ 26000 h 594531"/>
              <a:gd name="connsiteX0" fmla="*/ 13665 w 2202036"/>
              <a:gd name="connsiteY0" fmla="*/ 26000 h 594531"/>
              <a:gd name="connsiteX1" fmla="*/ 90567 w 2202036"/>
              <a:gd name="connsiteY1" fmla="*/ 0 h 594531"/>
              <a:gd name="connsiteX2" fmla="*/ 2165244 w 2202036"/>
              <a:gd name="connsiteY2" fmla="*/ 12386 h 594531"/>
              <a:gd name="connsiteX3" fmla="*/ 2182570 w 2202036"/>
              <a:gd name="connsiteY3" fmla="*/ 108912 h 594531"/>
              <a:gd name="connsiteX4" fmla="*/ 2191645 w 2202036"/>
              <a:gd name="connsiteY4" fmla="*/ 422031 h 594531"/>
              <a:gd name="connsiteX5" fmla="*/ 2192471 w 2202036"/>
              <a:gd name="connsiteY5" fmla="*/ 583886 h 594531"/>
              <a:gd name="connsiteX6" fmla="*/ 2073658 w 2202036"/>
              <a:gd name="connsiteY6" fmla="*/ 594474 h 594531"/>
              <a:gd name="connsiteX7" fmla="*/ 22741 w 2202036"/>
              <a:gd name="connsiteY7" fmla="*/ 583886 h 594531"/>
              <a:gd name="connsiteX8" fmla="*/ 17960 w 2202036"/>
              <a:gd name="connsiteY8" fmla="*/ 403879 h 594531"/>
              <a:gd name="connsiteX9" fmla="*/ 8884 w 2202036"/>
              <a:gd name="connsiteY9" fmla="*/ 235975 h 594531"/>
              <a:gd name="connsiteX10" fmla="*/ 13665 w 2202036"/>
              <a:gd name="connsiteY10" fmla="*/ 26000 h 594531"/>
              <a:gd name="connsiteX0" fmla="*/ 142254 w 2330625"/>
              <a:gd name="connsiteY0" fmla="*/ 26000 h 594531"/>
              <a:gd name="connsiteX1" fmla="*/ 219156 w 2330625"/>
              <a:gd name="connsiteY1" fmla="*/ 0 h 594531"/>
              <a:gd name="connsiteX2" fmla="*/ 2293833 w 2330625"/>
              <a:gd name="connsiteY2" fmla="*/ 12386 h 594531"/>
              <a:gd name="connsiteX3" fmla="*/ 2311159 w 2330625"/>
              <a:gd name="connsiteY3" fmla="*/ 108912 h 594531"/>
              <a:gd name="connsiteX4" fmla="*/ 2320234 w 2330625"/>
              <a:gd name="connsiteY4" fmla="*/ 422031 h 594531"/>
              <a:gd name="connsiteX5" fmla="*/ 2321060 w 2330625"/>
              <a:gd name="connsiteY5" fmla="*/ 583886 h 594531"/>
              <a:gd name="connsiteX6" fmla="*/ 2202247 w 2330625"/>
              <a:gd name="connsiteY6" fmla="*/ 594474 h 594531"/>
              <a:gd name="connsiteX7" fmla="*/ 151330 w 2330625"/>
              <a:gd name="connsiteY7" fmla="*/ 583886 h 594531"/>
              <a:gd name="connsiteX8" fmla="*/ 155624 w 2330625"/>
              <a:gd name="connsiteY8" fmla="*/ 512790 h 594531"/>
              <a:gd name="connsiteX9" fmla="*/ 146549 w 2330625"/>
              <a:gd name="connsiteY9" fmla="*/ 403879 h 594531"/>
              <a:gd name="connsiteX10" fmla="*/ 137473 w 2330625"/>
              <a:gd name="connsiteY10" fmla="*/ 235975 h 594531"/>
              <a:gd name="connsiteX11" fmla="*/ 142254 w 2330625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64992 w 2201784"/>
              <a:gd name="connsiteY2" fmla="*/ 12386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70127 w 2201784"/>
              <a:gd name="connsiteY2" fmla="*/ 33245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70127 w 2201784"/>
              <a:gd name="connsiteY2" fmla="*/ 33245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01784" h="594531">
                <a:moveTo>
                  <a:pt x="13413" y="26000"/>
                </a:moveTo>
                <a:cubicBezTo>
                  <a:pt x="37534" y="24897"/>
                  <a:pt x="66194" y="1103"/>
                  <a:pt x="90315" y="0"/>
                </a:cubicBezTo>
                <a:cubicBezTo>
                  <a:pt x="781874" y="4129"/>
                  <a:pt x="1607589" y="24681"/>
                  <a:pt x="2170127" y="33245"/>
                </a:cubicBezTo>
                <a:cubicBezTo>
                  <a:pt x="2169852" y="63908"/>
                  <a:pt x="2182593" y="78249"/>
                  <a:pt x="2182318" y="108912"/>
                </a:cubicBezTo>
                <a:cubicBezTo>
                  <a:pt x="2188231" y="177186"/>
                  <a:pt x="2189743" y="342869"/>
                  <a:pt x="2191393" y="422031"/>
                </a:cubicBezTo>
                <a:cubicBezTo>
                  <a:pt x="2193043" y="501193"/>
                  <a:pt x="2213396" y="555146"/>
                  <a:pt x="2192219" y="583886"/>
                </a:cubicBezTo>
                <a:cubicBezTo>
                  <a:pt x="2172279" y="582877"/>
                  <a:pt x="2093346" y="595483"/>
                  <a:pt x="2073406" y="594474"/>
                </a:cubicBezTo>
                <a:lnTo>
                  <a:pt x="22489" y="583886"/>
                </a:lnTo>
                <a:cubicBezTo>
                  <a:pt x="5849" y="592962"/>
                  <a:pt x="27580" y="542791"/>
                  <a:pt x="26783" y="512790"/>
                </a:cubicBezTo>
                <a:cubicBezTo>
                  <a:pt x="25986" y="482789"/>
                  <a:pt x="18464" y="450015"/>
                  <a:pt x="17708" y="403879"/>
                </a:cubicBezTo>
                <a:cubicBezTo>
                  <a:pt x="16952" y="357743"/>
                  <a:pt x="-14855" y="308787"/>
                  <a:pt x="8632" y="235975"/>
                </a:cubicBezTo>
                <a:cubicBezTo>
                  <a:pt x="7119" y="142994"/>
                  <a:pt x="-201" y="65329"/>
                  <a:pt x="13413" y="26000"/>
                </a:cubicBezTo>
                <a:close/>
              </a:path>
            </a:pathLst>
          </a:custGeom>
          <a:solidFill>
            <a:srgbClr val="D9D4D0">
              <a:alpha val="35000"/>
            </a:srgbClr>
          </a:solidFill>
          <a:ln>
            <a:noFill/>
          </a:ln>
          <a:effectLst>
            <a:softEdge rad="63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042F927-F611-CB27-6841-BE2FF82DD6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41207" y="2752316"/>
            <a:ext cx="8309586" cy="2756848"/>
          </a:xfrm>
        </p:spPr>
        <p:txBody>
          <a:bodyPr>
            <a:normAutofit/>
          </a:bodyPr>
          <a:lstStyle/>
          <a:p>
            <a:pPr lvl="0"/>
            <a:r>
              <a:rPr lang="fr-FR" sz="2000" dirty="0"/>
              <a:t>Volume de donnée</a:t>
            </a:r>
          </a:p>
          <a:p>
            <a:pPr lvl="0"/>
            <a:endParaRPr lang="fr-FR" sz="2000" dirty="0"/>
          </a:p>
          <a:p>
            <a:pPr lvl="1"/>
            <a:r>
              <a:rPr lang="fr-FR" sz="2000" dirty="0"/>
              <a:t>Données initiales:   (3376, 46)</a:t>
            </a:r>
          </a:p>
          <a:p>
            <a:pPr lvl="1"/>
            <a:endParaRPr lang="fr-FR" sz="2000" dirty="0"/>
          </a:p>
          <a:p>
            <a:pPr lvl="1"/>
            <a:r>
              <a:rPr lang="fr-FR" sz="2000" dirty="0"/>
              <a:t>Données sur les bâtiments non résidentiels:  (1668, 46)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2793515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1889D80-0493-104B-201C-4FF8FA4E7D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0" name="Rectangle 409">
            <a:extLst>
              <a:ext uri="{FF2B5EF4-FFF2-40B4-BE49-F238E27FC236}">
                <a16:creationId xmlns:a16="http://schemas.microsoft.com/office/drawing/2014/main" id="{84697CDA-BDB7-4883-B48B-1D4EDB2F0E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1" name="Freeform: Shape 403">
            <a:extLst>
              <a:ext uri="{FF2B5EF4-FFF2-40B4-BE49-F238E27FC236}">
                <a16:creationId xmlns:a16="http://schemas.microsoft.com/office/drawing/2014/main" id="{0DC0EC46-2230-4728-856D-F353111210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8" y="643467"/>
            <a:ext cx="10905066" cy="5562249"/>
          </a:xfrm>
          <a:custGeom>
            <a:avLst/>
            <a:gdLst>
              <a:gd name="connsiteX0" fmla="*/ 11243827 w 11243827"/>
              <a:gd name="connsiteY0" fmla="*/ 0 h 5641173"/>
              <a:gd name="connsiteX1" fmla="*/ 11243827 w 11243827"/>
              <a:gd name="connsiteY1" fmla="*/ 1470035 h 5641173"/>
              <a:gd name="connsiteX2" fmla="*/ 11243827 w 11243827"/>
              <a:gd name="connsiteY2" fmla="*/ 5001571 h 5641173"/>
              <a:gd name="connsiteX3" fmla="*/ 11243827 w 11243827"/>
              <a:gd name="connsiteY3" fmla="*/ 5209610 h 5641173"/>
              <a:gd name="connsiteX4" fmla="*/ 11240675 w 11243827"/>
              <a:gd name="connsiteY4" fmla="*/ 5210442 h 5641173"/>
              <a:gd name="connsiteX5" fmla="*/ 11179959 w 11243827"/>
              <a:gd name="connsiteY5" fmla="*/ 5221199 h 5641173"/>
              <a:gd name="connsiteX6" fmla="*/ 11105493 w 11243827"/>
              <a:gd name="connsiteY6" fmla="*/ 5259905 h 5641173"/>
              <a:gd name="connsiteX7" fmla="*/ 11078640 w 11243827"/>
              <a:gd name="connsiteY7" fmla="*/ 5263531 h 5641173"/>
              <a:gd name="connsiteX8" fmla="*/ 11079616 w 11243827"/>
              <a:gd name="connsiteY8" fmla="*/ 5270380 h 5641173"/>
              <a:gd name="connsiteX9" fmla="*/ 11069641 w 11243827"/>
              <a:gd name="connsiteY9" fmla="*/ 5270884 h 5641173"/>
              <a:gd name="connsiteX10" fmla="*/ 11047377 w 11243827"/>
              <a:gd name="connsiteY10" fmla="*/ 5271051 h 5641173"/>
              <a:gd name="connsiteX11" fmla="*/ 10980705 w 11243827"/>
              <a:gd name="connsiteY11" fmla="*/ 5272951 h 5641173"/>
              <a:gd name="connsiteX12" fmla="*/ 10962514 w 11243827"/>
              <a:gd name="connsiteY12" fmla="*/ 5286084 h 5641173"/>
              <a:gd name="connsiteX13" fmla="*/ 10945307 w 11243827"/>
              <a:gd name="connsiteY13" fmla="*/ 5286290 h 5641173"/>
              <a:gd name="connsiteX14" fmla="*/ 10845516 w 11243827"/>
              <a:gd name="connsiteY14" fmla="*/ 5303894 h 5641173"/>
              <a:gd name="connsiteX15" fmla="*/ 10831795 w 11243827"/>
              <a:gd name="connsiteY15" fmla="*/ 5305210 h 5641173"/>
              <a:gd name="connsiteX16" fmla="*/ 10824365 w 11243827"/>
              <a:gd name="connsiteY16" fmla="*/ 5311111 h 5641173"/>
              <a:gd name="connsiteX17" fmla="*/ 10797756 w 11243827"/>
              <a:gd name="connsiteY17" fmla="*/ 5312285 h 5641173"/>
              <a:gd name="connsiteX18" fmla="*/ 10796525 w 11243827"/>
              <a:gd name="connsiteY18" fmla="*/ 5315645 h 5641173"/>
              <a:gd name="connsiteX19" fmla="*/ 10709063 w 11243827"/>
              <a:gd name="connsiteY19" fmla="*/ 5344492 h 5641173"/>
              <a:gd name="connsiteX20" fmla="*/ 10694078 w 11243827"/>
              <a:gd name="connsiteY20" fmla="*/ 5349258 h 5641173"/>
              <a:gd name="connsiteX21" fmla="*/ 10681131 w 11243827"/>
              <a:gd name="connsiteY21" fmla="*/ 5347812 h 5641173"/>
              <a:gd name="connsiteX22" fmla="*/ 10609448 w 11243827"/>
              <a:gd name="connsiteY22" fmla="*/ 5351931 h 5641173"/>
              <a:gd name="connsiteX23" fmla="*/ 10592397 w 11243827"/>
              <a:gd name="connsiteY23" fmla="*/ 5349402 h 5641173"/>
              <a:gd name="connsiteX24" fmla="*/ 10585227 w 11243827"/>
              <a:gd name="connsiteY24" fmla="*/ 5344063 h 5641173"/>
              <a:gd name="connsiteX25" fmla="*/ 10557472 w 11243827"/>
              <a:gd name="connsiteY25" fmla="*/ 5354151 h 5641173"/>
              <a:gd name="connsiteX26" fmla="*/ 10514646 w 11243827"/>
              <a:gd name="connsiteY26" fmla="*/ 5361064 h 5641173"/>
              <a:gd name="connsiteX27" fmla="*/ 10494292 w 11243827"/>
              <a:gd name="connsiteY27" fmla="*/ 5366054 h 5641173"/>
              <a:gd name="connsiteX28" fmla="*/ 10477869 w 11243827"/>
              <a:gd name="connsiteY28" fmla="*/ 5363025 h 5641173"/>
              <a:gd name="connsiteX29" fmla="*/ 10384411 w 11243827"/>
              <a:gd name="connsiteY29" fmla="*/ 5362257 h 5641173"/>
              <a:gd name="connsiteX30" fmla="*/ 10362921 w 11243827"/>
              <a:gd name="connsiteY30" fmla="*/ 5357444 h 5641173"/>
              <a:gd name="connsiteX31" fmla="*/ 10352736 w 11243827"/>
              <a:gd name="connsiteY31" fmla="*/ 5347851 h 5641173"/>
              <a:gd name="connsiteX32" fmla="*/ 10344754 w 11243827"/>
              <a:gd name="connsiteY32" fmla="*/ 5351272 h 5641173"/>
              <a:gd name="connsiteX33" fmla="*/ 10288226 w 11243827"/>
              <a:gd name="connsiteY33" fmla="*/ 5351613 h 5641173"/>
              <a:gd name="connsiteX34" fmla="*/ 10251350 w 11243827"/>
              <a:gd name="connsiteY34" fmla="*/ 5352711 h 5641173"/>
              <a:gd name="connsiteX35" fmla="*/ 10249108 w 11243827"/>
              <a:gd name="connsiteY35" fmla="*/ 5365881 h 5641173"/>
              <a:gd name="connsiteX36" fmla="*/ 10216272 w 11243827"/>
              <a:gd name="connsiteY36" fmla="*/ 5370573 h 5641173"/>
              <a:gd name="connsiteX37" fmla="*/ 10181278 w 11243827"/>
              <a:gd name="connsiteY37" fmla="*/ 5362119 h 5641173"/>
              <a:gd name="connsiteX38" fmla="*/ 10140033 w 11243827"/>
              <a:gd name="connsiteY38" fmla="*/ 5363304 h 5641173"/>
              <a:gd name="connsiteX39" fmla="*/ 10115353 w 11243827"/>
              <a:gd name="connsiteY39" fmla="*/ 5363869 h 5641173"/>
              <a:gd name="connsiteX40" fmla="*/ 10050578 w 11243827"/>
              <a:gd name="connsiteY40" fmla="*/ 5376153 h 5641173"/>
              <a:gd name="connsiteX41" fmla="*/ 9945478 w 11243827"/>
              <a:gd name="connsiteY41" fmla="*/ 5422859 h 5641173"/>
              <a:gd name="connsiteX42" fmla="*/ 9912481 w 11243827"/>
              <a:gd name="connsiteY42" fmla="*/ 5429477 h 5641173"/>
              <a:gd name="connsiteX43" fmla="*/ 9906713 w 11243827"/>
              <a:gd name="connsiteY43" fmla="*/ 5426784 h 5641173"/>
              <a:gd name="connsiteX44" fmla="*/ 9742436 w 11243827"/>
              <a:gd name="connsiteY44" fmla="*/ 5454834 h 5641173"/>
              <a:gd name="connsiteX45" fmla="*/ 9713044 w 11243827"/>
              <a:gd name="connsiteY45" fmla="*/ 5456476 h 5641173"/>
              <a:gd name="connsiteX46" fmla="*/ 9691033 w 11243827"/>
              <a:gd name="connsiteY46" fmla="*/ 5455451 h 5641173"/>
              <a:gd name="connsiteX47" fmla="*/ 9638355 w 11243827"/>
              <a:gd name="connsiteY47" fmla="*/ 5464794 h 5641173"/>
              <a:gd name="connsiteX48" fmla="*/ 9552434 w 11243827"/>
              <a:gd name="connsiteY48" fmla="*/ 5485280 h 5641173"/>
              <a:gd name="connsiteX49" fmla="*/ 9533883 w 11243827"/>
              <a:gd name="connsiteY49" fmla="*/ 5488516 h 5641173"/>
              <a:gd name="connsiteX50" fmla="*/ 9516916 w 11243827"/>
              <a:gd name="connsiteY50" fmla="*/ 5486828 h 5641173"/>
              <a:gd name="connsiteX51" fmla="*/ 9512093 w 11243827"/>
              <a:gd name="connsiteY51" fmla="*/ 5482541 h 5641173"/>
              <a:gd name="connsiteX52" fmla="*/ 9501725 w 11243827"/>
              <a:gd name="connsiteY52" fmla="*/ 5483603 h 5641173"/>
              <a:gd name="connsiteX53" fmla="*/ 9498754 w 11243827"/>
              <a:gd name="connsiteY53" fmla="*/ 5482951 h 5641173"/>
              <a:gd name="connsiteX54" fmla="*/ 9481932 w 11243827"/>
              <a:gd name="connsiteY54" fmla="*/ 5480151 h 5641173"/>
              <a:gd name="connsiteX55" fmla="*/ 9451321 w 11243827"/>
              <a:gd name="connsiteY55" fmla="*/ 5497375 h 5641173"/>
              <a:gd name="connsiteX56" fmla="*/ 9409298 w 11243827"/>
              <a:gd name="connsiteY56" fmla="*/ 5499478 h 5641173"/>
              <a:gd name="connsiteX57" fmla="*/ 9257007 w 11243827"/>
              <a:gd name="connsiteY57" fmla="*/ 5537183 h 5641173"/>
              <a:gd name="connsiteX58" fmla="*/ 9229078 w 11243827"/>
              <a:gd name="connsiteY58" fmla="*/ 5524154 h 5641173"/>
              <a:gd name="connsiteX59" fmla="*/ 9165105 w 11243827"/>
              <a:gd name="connsiteY59" fmla="*/ 5532892 h 5641173"/>
              <a:gd name="connsiteX60" fmla="*/ 9077301 w 11243827"/>
              <a:gd name="connsiteY60" fmla="*/ 5580356 h 5641173"/>
              <a:gd name="connsiteX61" fmla="*/ 8960065 w 11243827"/>
              <a:gd name="connsiteY61" fmla="*/ 5597982 h 5641173"/>
              <a:gd name="connsiteX62" fmla="*/ 8953536 w 11243827"/>
              <a:gd name="connsiteY62" fmla="*/ 5606638 h 5641173"/>
              <a:gd name="connsiteX63" fmla="*/ 8943907 w 11243827"/>
              <a:gd name="connsiteY63" fmla="*/ 5612541 h 5641173"/>
              <a:gd name="connsiteX64" fmla="*/ 8942046 w 11243827"/>
              <a:gd name="connsiteY64" fmla="*/ 5612112 h 5641173"/>
              <a:gd name="connsiteX65" fmla="*/ 8928824 w 11243827"/>
              <a:gd name="connsiteY65" fmla="*/ 5615549 h 5641173"/>
              <a:gd name="connsiteX66" fmla="*/ 8927294 w 11243827"/>
              <a:gd name="connsiteY66" fmla="*/ 5618607 h 5641173"/>
              <a:gd name="connsiteX67" fmla="*/ 8918651 w 11243827"/>
              <a:gd name="connsiteY67" fmla="*/ 5621688 h 5641173"/>
              <a:gd name="connsiteX68" fmla="*/ 8902772 w 11243827"/>
              <a:gd name="connsiteY68" fmla="*/ 5629703 h 5641173"/>
              <a:gd name="connsiteX69" fmla="*/ 8898724 w 11243827"/>
              <a:gd name="connsiteY69" fmla="*/ 5629379 h 5641173"/>
              <a:gd name="connsiteX70" fmla="*/ 8873099 w 11243827"/>
              <a:gd name="connsiteY70" fmla="*/ 5638628 h 5641173"/>
              <a:gd name="connsiteX71" fmla="*/ 8872234 w 11243827"/>
              <a:gd name="connsiteY71" fmla="*/ 5637889 h 5641173"/>
              <a:gd name="connsiteX72" fmla="*/ 8862777 w 11243827"/>
              <a:gd name="connsiteY72" fmla="*/ 5636711 h 5641173"/>
              <a:gd name="connsiteX73" fmla="*/ 8845869 w 11243827"/>
              <a:gd name="connsiteY73" fmla="*/ 5636436 h 5641173"/>
              <a:gd name="connsiteX74" fmla="*/ 8800548 w 11243827"/>
              <a:gd name="connsiteY74" fmla="*/ 5625084 h 5641173"/>
              <a:gd name="connsiteX75" fmla="*/ 8773774 w 11243827"/>
              <a:gd name="connsiteY75" fmla="*/ 5634630 h 5641173"/>
              <a:gd name="connsiteX76" fmla="*/ 8698255 w 11243827"/>
              <a:gd name="connsiteY76" fmla="*/ 5636083 h 5641173"/>
              <a:gd name="connsiteX77" fmla="*/ 8619167 w 11243827"/>
              <a:gd name="connsiteY77" fmla="*/ 5619130 h 5641173"/>
              <a:gd name="connsiteX78" fmla="*/ 8539822 w 11243827"/>
              <a:gd name="connsiteY78" fmla="*/ 5616905 h 5641173"/>
              <a:gd name="connsiteX79" fmla="*/ 8511094 w 11243827"/>
              <a:gd name="connsiteY79" fmla="*/ 5617360 h 5641173"/>
              <a:gd name="connsiteX80" fmla="*/ 8459886 w 11243827"/>
              <a:gd name="connsiteY80" fmla="*/ 5612612 h 5641173"/>
              <a:gd name="connsiteX81" fmla="*/ 8436432 w 11243827"/>
              <a:gd name="connsiteY81" fmla="*/ 5606990 h 5641173"/>
              <a:gd name="connsiteX82" fmla="*/ 8435403 w 11243827"/>
              <a:gd name="connsiteY82" fmla="*/ 5607336 h 5641173"/>
              <a:gd name="connsiteX83" fmla="*/ 8433307 w 11243827"/>
              <a:gd name="connsiteY83" fmla="*/ 5604917 h 5641173"/>
              <a:gd name="connsiteX84" fmla="*/ 8428968 w 11243827"/>
              <a:gd name="connsiteY84" fmla="*/ 5603796 h 5641173"/>
              <a:gd name="connsiteX85" fmla="*/ 8417124 w 11243827"/>
              <a:gd name="connsiteY85" fmla="*/ 5604518 h 5641173"/>
              <a:gd name="connsiteX86" fmla="*/ 8412669 w 11243827"/>
              <a:gd name="connsiteY86" fmla="*/ 5605413 h 5641173"/>
              <a:gd name="connsiteX87" fmla="*/ 8406152 w 11243827"/>
              <a:gd name="connsiteY87" fmla="*/ 5605396 h 5641173"/>
              <a:gd name="connsiteX88" fmla="*/ 8405989 w 11243827"/>
              <a:gd name="connsiteY88" fmla="*/ 5605197 h 5641173"/>
              <a:gd name="connsiteX89" fmla="*/ 8399884 w 11243827"/>
              <a:gd name="connsiteY89" fmla="*/ 5605568 h 5641173"/>
              <a:gd name="connsiteX90" fmla="*/ 8370014 w 11243827"/>
              <a:gd name="connsiteY90" fmla="*/ 5609900 h 5641173"/>
              <a:gd name="connsiteX91" fmla="*/ 8330544 w 11243827"/>
              <a:gd name="connsiteY91" fmla="*/ 5590964 h 5641173"/>
              <a:gd name="connsiteX92" fmla="*/ 8314221 w 11243827"/>
              <a:gd name="connsiteY92" fmla="*/ 5587682 h 5641173"/>
              <a:gd name="connsiteX93" fmla="*/ 8305502 w 11243827"/>
              <a:gd name="connsiteY93" fmla="*/ 5584868 h 5641173"/>
              <a:gd name="connsiteX94" fmla="*/ 8304962 w 11243827"/>
              <a:gd name="connsiteY94" fmla="*/ 5584007 h 5641173"/>
              <a:gd name="connsiteX95" fmla="*/ 8276324 w 11243827"/>
              <a:gd name="connsiteY95" fmla="*/ 5588260 h 5641173"/>
              <a:gd name="connsiteX96" fmla="*/ 8272522 w 11243827"/>
              <a:gd name="connsiteY96" fmla="*/ 5587226 h 5641173"/>
              <a:gd name="connsiteX97" fmla="*/ 8253857 w 11243827"/>
              <a:gd name="connsiteY97" fmla="*/ 5592043 h 5641173"/>
              <a:gd name="connsiteX98" fmla="*/ 8244212 w 11243827"/>
              <a:gd name="connsiteY98" fmla="*/ 5593439 h 5641173"/>
              <a:gd name="connsiteX99" fmla="*/ 8241488 w 11243827"/>
              <a:gd name="connsiteY99" fmla="*/ 5596085 h 5641173"/>
              <a:gd name="connsiteX100" fmla="*/ 8227256 w 11243827"/>
              <a:gd name="connsiteY100" fmla="*/ 5597005 h 5641173"/>
              <a:gd name="connsiteX101" fmla="*/ 8225619 w 11243827"/>
              <a:gd name="connsiteY101" fmla="*/ 5596262 h 5641173"/>
              <a:gd name="connsiteX102" fmla="*/ 8213882 w 11243827"/>
              <a:gd name="connsiteY102" fmla="*/ 5600179 h 5641173"/>
              <a:gd name="connsiteX103" fmla="*/ 8204045 w 11243827"/>
              <a:gd name="connsiteY103" fmla="*/ 5607275 h 5641173"/>
              <a:gd name="connsiteX104" fmla="*/ 8082989 w 11243827"/>
              <a:gd name="connsiteY104" fmla="*/ 5603160 h 5641173"/>
              <a:gd name="connsiteX105" fmla="*/ 7978506 w 11243827"/>
              <a:gd name="connsiteY105" fmla="*/ 5632788 h 5641173"/>
              <a:gd name="connsiteX106" fmla="*/ 7912803 w 11243827"/>
              <a:gd name="connsiteY106" fmla="*/ 5629702 h 5641173"/>
              <a:gd name="connsiteX107" fmla="*/ 7890915 w 11243827"/>
              <a:gd name="connsiteY107" fmla="*/ 5612272 h 5641173"/>
              <a:gd name="connsiteX108" fmla="*/ 7727691 w 11243827"/>
              <a:gd name="connsiteY108" fmla="*/ 5621064 h 5641173"/>
              <a:gd name="connsiteX109" fmla="*/ 7685998 w 11243827"/>
              <a:gd name="connsiteY109" fmla="*/ 5615564 h 5641173"/>
              <a:gd name="connsiteX110" fmla="*/ 7649302 w 11243827"/>
              <a:gd name="connsiteY110" fmla="*/ 5626541 h 5641173"/>
              <a:gd name="connsiteX111" fmla="*/ 7634083 w 11243827"/>
              <a:gd name="connsiteY111" fmla="*/ 5620862 h 5641173"/>
              <a:gd name="connsiteX112" fmla="*/ 7631455 w 11243827"/>
              <a:gd name="connsiteY112" fmla="*/ 5619708 h 5641173"/>
              <a:gd name="connsiteX113" fmla="*/ 7620952 w 11243827"/>
              <a:gd name="connsiteY113" fmla="*/ 5618872 h 5641173"/>
              <a:gd name="connsiteX114" fmla="*/ 7617992 w 11243827"/>
              <a:gd name="connsiteY114" fmla="*/ 5613914 h 5641173"/>
              <a:gd name="connsiteX115" fmla="*/ 7602182 w 11243827"/>
              <a:gd name="connsiteY115" fmla="*/ 5609271 h 5641173"/>
              <a:gd name="connsiteX116" fmla="*/ 7582847 w 11243827"/>
              <a:gd name="connsiteY116" fmla="*/ 5609047 h 5641173"/>
              <a:gd name="connsiteX117" fmla="*/ 7514158 w 11243827"/>
              <a:gd name="connsiteY117" fmla="*/ 5607737 h 5641173"/>
              <a:gd name="connsiteX118" fmla="*/ 7502955 w 11243827"/>
              <a:gd name="connsiteY118" fmla="*/ 5610415 h 5641173"/>
              <a:gd name="connsiteX119" fmla="*/ 7466391 w 11243827"/>
              <a:gd name="connsiteY119" fmla="*/ 5605949 h 5641173"/>
              <a:gd name="connsiteX120" fmla="*/ 7433806 w 11243827"/>
              <a:gd name="connsiteY120" fmla="*/ 5604945 h 5641173"/>
              <a:gd name="connsiteX121" fmla="*/ 7412693 w 11243827"/>
              <a:gd name="connsiteY121" fmla="*/ 5607075 h 5641173"/>
              <a:gd name="connsiteX122" fmla="*/ 7407159 w 11243827"/>
              <a:gd name="connsiteY122" fmla="*/ 5605310 h 5641173"/>
              <a:gd name="connsiteX123" fmla="*/ 7385900 w 11243827"/>
              <a:gd name="connsiteY123" fmla="*/ 5604171 h 5641173"/>
              <a:gd name="connsiteX124" fmla="*/ 7375071 w 11243827"/>
              <a:gd name="connsiteY124" fmla="*/ 5606788 h 5641173"/>
              <a:gd name="connsiteX125" fmla="*/ 7364382 w 11243827"/>
              <a:gd name="connsiteY125" fmla="*/ 5600762 h 5641173"/>
              <a:gd name="connsiteX126" fmla="*/ 7361770 w 11243827"/>
              <a:gd name="connsiteY126" fmla="*/ 5596347 h 5641173"/>
              <a:gd name="connsiteX127" fmla="*/ 7346641 w 11243827"/>
              <a:gd name="connsiteY127" fmla="*/ 5598329 h 5641173"/>
              <a:gd name="connsiteX128" fmla="*/ 7334238 w 11243827"/>
              <a:gd name="connsiteY128" fmla="*/ 5594014 h 5641173"/>
              <a:gd name="connsiteX129" fmla="*/ 7323426 w 11243827"/>
              <a:gd name="connsiteY129" fmla="*/ 5596835 h 5641173"/>
              <a:gd name="connsiteX130" fmla="*/ 7318938 w 11243827"/>
              <a:gd name="connsiteY130" fmla="*/ 5596200 h 5641173"/>
              <a:gd name="connsiteX131" fmla="*/ 7307784 w 11243827"/>
              <a:gd name="connsiteY131" fmla="*/ 5594065 h 5641173"/>
              <a:gd name="connsiteX132" fmla="*/ 7288540 w 11243827"/>
              <a:gd name="connsiteY132" fmla="*/ 5589320 h 5641173"/>
              <a:gd name="connsiteX133" fmla="*/ 7282537 w 11243827"/>
              <a:gd name="connsiteY133" fmla="*/ 5588660 h 5641173"/>
              <a:gd name="connsiteX134" fmla="*/ 7269466 w 11243827"/>
              <a:gd name="connsiteY134" fmla="*/ 5581404 h 5641173"/>
              <a:gd name="connsiteX135" fmla="*/ 7244165 w 11243827"/>
              <a:gd name="connsiteY135" fmla="*/ 5575200 h 5641173"/>
              <a:gd name="connsiteX136" fmla="*/ 7199619 w 11243827"/>
              <a:gd name="connsiteY136" fmla="*/ 5553550 h 5641173"/>
              <a:gd name="connsiteX137" fmla="*/ 7173434 w 11243827"/>
              <a:gd name="connsiteY137" fmla="*/ 5543219 h 5641173"/>
              <a:gd name="connsiteX138" fmla="*/ 7155718 w 11243827"/>
              <a:gd name="connsiteY138" fmla="*/ 5533697 h 5641173"/>
              <a:gd name="connsiteX139" fmla="*/ 7103430 w 11243827"/>
              <a:gd name="connsiteY139" fmla="*/ 5520249 h 5641173"/>
              <a:gd name="connsiteX140" fmla="*/ 7013746 w 11243827"/>
              <a:gd name="connsiteY140" fmla="*/ 5502470 h 5641173"/>
              <a:gd name="connsiteX141" fmla="*/ 6995379 w 11243827"/>
              <a:gd name="connsiteY141" fmla="*/ 5497693 h 5641173"/>
              <a:gd name="connsiteX142" fmla="*/ 6982475 w 11243827"/>
              <a:gd name="connsiteY142" fmla="*/ 5489641 h 5641173"/>
              <a:gd name="connsiteX143" fmla="*/ 6981994 w 11243827"/>
              <a:gd name="connsiteY143" fmla="*/ 5484335 h 5641173"/>
              <a:gd name="connsiteX144" fmla="*/ 6972355 w 11243827"/>
              <a:gd name="connsiteY144" fmla="*/ 5481074 h 5641173"/>
              <a:gd name="connsiteX145" fmla="*/ 6970394 w 11243827"/>
              <a:gd name="connsiteY145" fmla="*/ 5479383 h 5641173"/>
              <a:gd name="connsiteX146" fmla="*/ 6958543 w 11243827"/>
              <a:gd name="connsiteY146" fmla="*/ 5470507 h 5641173"/>
              <a:gd name="connsiteX147" fmla="*/ 6918276 w 11243827"/>
              <a:gd name="connsiteY147" fmla="*/ 5472034 h 5641173"/>
              <a:gd name="connsiteX148" fmla="*/ 6881046 w 11243827"/>
              <a:gd name="connsiteY148" fmla="*/ 5457070 h 5641173"/>
              <a:gd name="connsiteX149" fmla="*/ 6720917 w 11243827"/>
              <a:gd name="connsiteY149" fmla="*/ 5426664 h 5641173"/>
              <a:gd name="connsiteX150" fmla="*/ 6724964 w 11243827"/>
              <a:gd name="connsiteY150" fmla="*/ 5414071 h 5641173"/>
              <a:gd name="connsiteX151" fmla="*/ 6717823 w 11243827"/>
              <a:gd name="connsiteY151" fmla="*/ 5410317 h 5641173"/>
              <a:gd name="connsiteX152" fmla="*/ 6660723 w 11243827"/>
              <a:gd name="connsiteY152" fmla="*/ 5408304 h 5641173"/>
              <a:gd name="connsiteX153" fmla="*/ 6532914 w 11243827"/>
              <a:gd name="connsiteY153" fmla="*/ 5431205 h 5641173"/>
              <a:gd name="connsiteX154" fmla="*/ 6317327 w 11243827"/>
              <a:gd name="connsiteY154" fmla="*/ 5481889 h 5641173"/>
              <a:gd name="connsiteX155" fmla="*/ 6196243 w 11243827"/>
              <a:gd name="connsiteY155" fmla="*/ 5515042 h 5641173"/>
              <a:gd name="connsiteX156" fmla="*/ 6099124 w 11243827"/>
              <a:gd name="connsiteY156" fmla="*/ 5516848 h 5641173"/>
              <a:gd name="connsiteX157" fmla="*/ 6016077 w 11243827"/>
              <a:gd name="connsiteY157" fmla="*/ 5528642 h 5641173"/>
              <a:gd name="connsiteX158" fmla="*/ 6004389 w 11243827"/>
              <a:gd name="connsiteY158" fmla="*/ 5531206 h 5641173"/>
              <a:gd name="connsiteX159" fmla="*/ 5933945 w 11243827"/>
              <a:gd name="connsiteY159" fmla="*/ 5538840 h 5641173"/>
              <a:gd name="connsiteX160" fmla="*/ 5883936 w 11243827"/>
              <a:gd name="connsiteY160" fmla="*/ 5553807 h 5641173"/>
              <a:gd name="connsiteX161" fmla="*/ 5798331 w 11243827"/>
              <a:gd name="connsiteY161" fmla="*/ 5564248 h 5641173"/>
              <a:gd name="connsiteX162" fmla="*/ 5712738 w 11243827"/>
              <a:gd name="connsiteY162" fmla="*/ 5573120 h 5641173"/>
              <a:gd name="connsiteX163" fmla="*/ 5681342 w 11243827"/>
              <a:gd name="connsiteY163" fmla="*/ 5575621 h 5641173"/>
              <a:gd name="connsiteX164" fmla="*/ 5627167 w 11243827"/>
              <a:gd name="connsiteY164" fmla="*/ 5583215 h 5641173"/>
              <a:gd name="connsiteX165" fmla="*/ 5591414 w 11243827"/>
              <a:gd name="connsiteY165" fmla="*/ 5587695 h 5641173"/>
              <a:gd name="connsiteX166" fmla="*/ 5583028 w 11243827"/>
              <a:gd name="connsiteY166" fmla="*/ 5580877 h 5641173"/>
              <a:gd name="connsiteX167" fmla="*/ 5549426 w 11243827"/>
              <a:gd name="connsiteY167" fmla="*/ 5582858 h 5641173"/>
              <a:gd name="connsiteX168" fmla="*/ 5519999 w 11243827"/>
              <a:gd name="connsiteY168" fmla="*/ 5592246 h 5641173"/>
              <a:gd name="connsiteX169" fmla="*/ 5480028 w 11243827"/>
              <a:gd name="connsiteY169" fmla="*/ 5597282 h 5641173"/>
              <a:gd name="connsiteX170" fmla="*/ 5456175 w 11243827"/>
              <a:gd name="connsiteY170" fmla="*/ 5600371 h 5641173"/>
              <a:gd name="connsiteX171" fmla="*/ 5388463 w 11243827"/>
              <a:gd name="connsiteY171" fmla="*/ 5602638 h 5641173"/>
              <a:gd name="connsiteX172" fmla="*/ 5265898 w 11243827"/>
              <a:gd name="connsiteY172" fmla="*/ 5591830 h 5641173"/>
              <a:gd name="connsiteX173" fmla="*/ 5231231 w 11243827"/>
              <a:gd name="connsiteY173" fmla="*/ 5592790 h 5641173"/>
              <a:gd name="connsiteX174" fmla="*/ 5226996 w 11243827"/>
              <a:gd name="connsiteY174" fmla="*/ 5595040 h 5641173"/>
              <a:gd name="connsiteX175" fmla="*/ 5175988 w 11243827"/>
              <a:gd name="connsiteY175" fmla="*/ 5588131 h 5641173"/>
              <a:gd name="connsiteX176" fmla="*/ 5107470 w 11243827"/>
              <a:gd name="connsiteY176" fmla="*/ 5594771 h 5641173"/>
              <a:gd name="connsiteX177" fmla="*/ 5027868 w 11243827"/>
              <a:gd name="connsiteY177" fmla="*/ 5605624 h 5641173"/>
              <a:gd name="connsiteX178" fmla="*/ 5007324 w 11243827"/>
              <a:gd name="connsiteY178" fmla="*/ 5609209 h 5641173"/>
              <a:gd name="connsiteX179" fmla="*/ 4952559 w 11243827"/>
              <a:gd name="connsiteY179" fmla="*/ 5611402 h 5641173"/>
              <a:gd name="connsiteX180" fmla="*/ 4826081 w 11243827"/>
              <a:gd name="connsiteY180" fmla="*/ 5616191 h 5641173"/>
              <a:gd name="connsiteX181" fmla="*/ 4823501 w 11243827"/>
              <a:gd name="connsiteY181" fmla="*/ 5619174 h 5641173"/>
              <a:gd name="connsiteX182" fmla="*/ 4813093 w 11243827"/>
              <a:gd name="connsiteY182" fmla="*/ 5620026 h 5641173"/>
              <a:gd name="connsiteX183" fmla="*/ 4810563 w 11243827"/>
              <a:gd name="connsiteY183" fmla="*/ 5620787 h 5641173"/>
              <a:gd name="connsiteX184" fmla="*/ 4795818 w 11243827"/>
              <a:gd name="connsiteY184" fmla="*/ 5624618 h 5641173"/>
              <a:gd name="connsiteX185" fmla="*/ 4758404 w 11243827"/>
              <a:gd name="connsiteY185" fmla="*/ 5619510 h 5641173"/>
              <a:gd name="connsiteX186" fmla="*/ 4717254 w 11243827"/>
              <a:gd name="connsiteY186" fmla="*/ 5624155 h 5641173"/>
              <a:gd name="connsiteX187" fmla="*/ 4591958 w 11243827"/>
              <a:gd name="connsiteY187" fmla="*/ 5624710 h 5641173"/>
              <a:gd name="connsiteX188" fmla="*/ 4476215 w 11243827"/>
              <a:gd name="connsiteY188" fmla="*/ 5628210 h 5641173"/>
              <a:gd name="connsiteX189" fmla="*/ 4425193 w 11243827"/>
              <a:gd name="connsiteY189" fmla="*/ 5627414 h 5641173"/>
              <a:gd name="connsiteX190" fmla="*/ 4383866 w 11243827"/>
              <a:gd name="connsiteY190" fmla="*/ 5626546 h 5641173"/>
              <a:gd name="connsiteX191" fmla="*/ 4385596 w 11243827"/>
              <a:gd name="connsiteY191" fmla="*/ 5634646 h 5641173"/>
              <a:gd name="connsiteX192" fmla="*/ 4360864 w 11243827"/>
              <a:gd name="connsiteY192" fmla="*/ 5641173 h 5641173"/>
              <a:gd name="connsiteX193" fmla="*/ 4328321 w 11243827"/>
              <a:gd name="connsiteY193" fmla="*/ 5626332 h 5641173"/>
              <a:gd name="connsiteX194" fmla="*/ 4309842 w 11243827"/>
              <a:gd name="connsiteY194" fmla="*/ 5626471 h 5641173"/>
              <a:gd name="connsiteX195" fmla="*/ 4277424 w 11243827"/>
              <a:gd name="connsiteY195" fmla="*/ 5631598 h 5641173"/>
              <a:gd name="connsiteX196" fmla="*/ 4266627 w 11243827"/>
              <a:gd name="connsiteY196" fmla="*/ 5633969 h 5641173"/>
              <a:gd name="connsiteX197" fmla="*/ 4185525 w 11243827"/>
              <a:gd name="connsiteY197" fmla="*/ 5617508 h 5641173"/>
              <a:gd name="connsiteX198" fmla="*/ 4177617 w 11243827"/>
              <a:gd name="connsiteY198" fmla="*/ 5610903 h 5641173"/>
              <a:gd name="connsiteX199" fmla="*/ 4136948 w 11243827"/>
              <a:gd name="connsiteY199" fmla="*/ 5608031 h 5641173"/>
              <a:gd name="connsiteX200" fmla="*/ 4132323 w 11243827"/>
              <a:gd name="connsiteY200" fmla="*/ 5609784 h 5641173"/>
              <a:gd name="connsiteX201" fmla="*/ 4098620 w 11243827"/>
              <a:gd name="connsiteY201" fmla="*/ 5599672 h 5641173"/>
              <a:gd name="connsiteX202" fmla="*/ 3963475 w 11243827"/>
              <a:gd name="connsiteY202" fmla="*/ 5581841 h 5641173"/>
              <a:gd name="connsiteX203" fmla="*/ 3703613 w 11243827"/>
              <a:gd name="connsiteY203" fmla="*/ 5572482 h 5641173"/>
              <a:gd name="connsiteX204" fmla="*/ 3432987 w 11243827"/>
              <a:gd name="connsiteY204" fmla="*/ 5545768 h 5641173"/>
              <a:gd name="connsiteX205" fmla="*/ 3176381 w 11243827"/>
              <a:gd name="connsiteY205" fmla="*/ 5556110 h 5641173"/>
              <a:gd name="connsiteX206" fmla="*/ 2710156 w 11243827"/>
              <a:gd name="connsiteY206" fmla="*/ 5527517 h 5641173"/>
              <a:gd name="connsiteX207" fmla="*/ 2550206 w 11243827"/>
              <a:gd name="connsiteY207" fmla="*/ 5524958 h 5641173"/>
              <a:gd name="connsiteX208" fmla="*/ 2443041 w 11243827"/>
              <a:gd name="connsiteY208" fmla="*/ 5523990 h 5641173"/>
              <a:gd name="connsiteX209" fmla="*/ 2435613 w 11243827"/>
              <a:gd name="connsiteY209" fmla="*/ 5526704 h 5641173"/>
              <a:gd name="connsiteX210" fmla="*/ 2405682 w 11243827"/>
              <a:gd name="connsiteY210" fmla="*/ 5528307 h 5641173"/>
              <a:gd name="connsiteX211" fmla="*/ 2397487 w 11243827"/>
              <a:gd name="connsiteY211" fmla="*/ 5540337 h 5641173"/>
              <a:gd name="connsiteX212" fmla="*/ 2297454 w 11243827"/>
              <a:gd name="connsiteY212" fmla="*/ 5550765 h 5641173"/>
              <a:gd name="connsiteX213" fmla="*/ 2056700 w 11243827"/>
              <a:gd name="connsiteY213" fmla="*/ 5555489 h 5641173"/>
              <a:gd name="connsiteX214" fmla="*/ 1878530 w 11243827"/>
              <a:gd name="connsiteY214" fmla="*/ 5535330 h 5641173"/>
              <a:gd name="connsiteX215" fmla="*/ 1859292 w 11243827"/>
              <a:gd name="connsiteY215" fmla="*/ 5535461 h 5641173"/>
              <a:gd name="connsiteX216" fmla="*/ 1835626 w 11243827"/>
              <a:gd name="connsiteY216" fmla="*/ 5533793 h 5641173"/>
              <a:gd name="connsiteX217" fmla="*/ 1798939 w 11243827"/>
              <a:gd name="connsiteY217" fmla="*/ 5540285 h 5641173"/>
              <a:gd name="connsiteX218" fmla="*/ 1779046 w 11243827"/>
              <a:gd name="connsiteY218" fmla="*/ 5549949 h 5641173"/>
              <a:gd name="connsiteX219" fmla="*/ 1772421 w 11243827"/>
              <a:gd name="connsiteY219" fmla="*/ 5549018 h 5641173"/>
              <a:gd name="connsiteX220" fmla="*/ 1772052 w 11243827"/>
              <a:gd name="connsiteY220" fmla="*/ 5545689 h 5641173"/>
              <a:gd name="connsiteX221" fmla="*/ 1711543 w 11243827"/>
              <a:gd name="connsiteY221" fmla="*/ 5534558 h 5641173"/>
              <a:gd name="connsiteX222" fmla="*/ 1698891 w 11243827"/>
              <a:gd name="connsiteY222" fmla="*/ 5513187 h 5641173"/>
              <a:gd name="connsiteX223" fmla="*/ 1538763 w 11243827"/>
              <a:gd name="connsiteY223" fmla="*/ 5482781 h 5641173"/>
              <a:gd name="connsiteX224" fmla="*/ 1501533 w 11243827"/>
              <a:gd name="connsiteY224" fmla="*/ 5467817 h 5641173"/>
              <a:gd name="connsiteX225" fmla="*/ 1461266 w 11243827"/>
              <a:gd name="connsiteY225" fmla="*/ 5469343 h 5641173"/>
              <a:gd name="connsiteX226" fmla="*/ 1449415 w 11243827"/>
              <a:gd name="connsiteY226" fmla="*/ 5460467 h 5641173"/>
              <a:gd name="connsiteX227" fmla="*/ 1447454 w 11243827"/>
              <a:gd name="connsiteY227" fmla="*/ 5458776 h 5641173"/>
              <a:gd name="connsiteX228" fmla="*/ 1437814 w 11243827"/>
              <a:gd name="connsiteY228" fmla="*/ 5455515 h 5641173"/>
              <a:gd name="connsiteX229" fmla="*/ 1437334 w 11243827"/>
              <a:gd name="connsiteY229" fmla="*/ 5450209 h 5641173"/>
              <a:gd name="connsiteX230" fmla="*/ 1424429 w 11243827"/>
              <a:gd name="connsiteY230" fmla="*/ 5442157 h 5641173"/>
              <a:gd name="connsiteX231" fmla="*/ 1406063 w 11243827"/>
              <a:gd name="connsiteY231" fmla="*/ 5437380 h 5641173"/>
              <a:gd name="connsiteX232" fmla="*/ 1316379 w 11243827"/>
              <a:gd name="connsiteY232" fmla="*/ 5419601 h 5641173"/>
              <a:gd name="connsiteX233" fmla="*/ 1264090 w 11243827"/>
              <a:gd name="connsiteY233" fmla="*/ 5406153 h 5641173"/>
              <a:gd name="connsiteX234" fmla="*/ 1246374 w 11243827"/>
              <a:gd name="connsiteY234" fmla="*/ 5396631 h 5641173"/>
              <a:gd name="connsiteX235" fmla="*/ 1220190 w 11243827"/>
              <a:gd name="connsiteY235" fmla="*/ 5386301 h 5641173"/>
              <a:gd name="connsiteX236" fmla="*/ 1175643 w 11243827"/>
              <a:gd name="connsiteY236" fmla="*/ 5364651 h 5641173"/>
              <a:gd name="connsiteX237" fmla="*/ 1150342 w 11243827"/>
              <a:gd name="connsiteY237" fmla="*/ 5358447 h 5641173"/>
              <a:gd name="connsiteX238" fmla="*/ 1137272 w 11243827"/>
              <a:gd name="connsiteY238" fmla="*/ 5351191 h 5641173"/>
              <a:gd name="connsiteX239" fmla="*/ 1131268 w 11243827"/>
              <a:gd name="connsiteY239" fmla="*/ 5350530 h 5641173"/>
              <a:gd name="connsiteX240" fmla="*/ 1112024 w 11243827"/>
              <a:gd name="connsiteY240" fmla="*/ 5345786 h 5641173"/>
              <a:gd name="connsiteX241" fmla="*/ 1100870 w 11243827"/>
              <a:gd name="connsiteY241" fmla="*/ 5343651 h 5641173"/>
              <a:gd name="connsiteX242" fmla="*/ 1096383 w 11243827"/>
              <a:gd name="connsiteY242" fmla="*/ 5343015 h 5641173"/>
              <a:gd name="connsiteX243" fmla="*/ 1085571 w 11243827"/>
              <a:gd name="connsiteY243" fmla="*/ 5345836 h 5641173"/>
              <a:gd name="connsiteX244" fmla="*/ 1073168 w 11243827"/>
              <a:gd name="connsiteY244" fmla="*/ 5341521 h 5641173"/>
              <a:gd name="connsiteX245" fmla="*/ 1058039 w 11243827"/>
              <a:gd name="connsiteY245" fmla="*/ 5343504 h 5641173"/>
              <a:gd name="connsiteX246" fmla="*/ 1055426 w 11243827"/>
              <a:gd name="connsiteY246" fmla="*/ 5339088 h 5641173"/>
              <a:gd name="connsiteX247" fmla="*/ 1044738 w 11243827"/>
              <a:gd name="connsiteY247" fmla="*/ 5333063 h 5641173"/>
              <a:gd name="connsiteX248" fmla="*/ 1033909 w 11243827"/>
              <a:gd name="connsiteY248" fmla="*/ 5335680 h 5641173"/>
              <a:gd name="connsiteX249" fmla="*/ 1012649 w 11243827"/>
              <a:gd name="connsiteY249" fmla="*/ 5334541 h 5641173"/>
              <a:gd name="connsiteX250" fmla="*/ 1007115 w 11243827"/>
              <a:gd name="connsiteY250" fmla="*/ 5332775 h 5641173"/>
              <a:gd name="connsiteX251" fmla="*/ 986002 w 11243827"/>
              <a:gd name="connsiteY251" fmla="*/ 5334906 h 5641173"/>
              <a:gd name="connsiteX252" fmla="*/ 953418 w 11243827"/>
              <a:gd name="connsiteY252" fmla="*/ 5333901 h 5641173"/>
              <a:gd name="connsiteX253" fmla="*/ 916854 w 11243827"/>
              <a:gd name="connsiteY253" fmla="*/ 5329435 h 5641173"/>
              <a:gd name="connsiteX254" fmla="*/ 905651 w 11243827"/>
              <a:gd name="connsiteY254" fmla="*/ 5332114 h 5641173"/>
              <a:gd name="connsiteX255" fmla="*/ 836961 w 11243827"/>
              <a:gd name="connsiteY255" fmla="*/ 5330803 h 5641173"/>
              <a:gd name="connsiteX256" fmla="*/ 817627 w 11243827"/>
              <a:gd name="connsiteY256" fmla="*/ 5330580 h 5641173"/>
              <a:gd name="connsiteX257" fmla="*/ 801817 w 11243827"/>
              <a:gd name="connsiteY257" fmla="*/ 5325937 h 5641173"/>
              <a:gd name="connsiteX258" fmla="*/ 798857 w 11243827"/>
              <a:gd name="connsiteY258" fmla="*/ 5320979 h 5641173"/>
              <a:gd name="connsiteX259" fmla="*/ 788354 w 11243827"/>
              <a:gd name="connsiteY259" fmla="*/ 5320143 h 5641173"/>
              <a:gd name="connsiteX260" fmla="*/ 785726 w 11243827"/>
              <a:gd name="connsiteY260" fmla="*/ 5318989 h 5641173"/>
              <a:gd name="connsiteX261" fmla="*/ 770507 w 11243827"/>
              <a:gd name="connsiteY261" fmla="*/ 5313309 h 5641173"/>
              <a:gd name="connsiteX262" fmla="*/ 733810 w 11243827"/>
              <a:gd name="connsiteY262" fmla="*/ 5324286 h 5641173"/>
              <a:gd name="connsiteX263" fmla="*/ 692117 w 11243827"/>
              <a:gd name="connsiteY263" fmla="*/ 5318786 h 5641173"/>
              <a:gd name="connsiteX264" fmla="*/ 528894 w 11243827"/>
              <a:gd name="connsiteY264" fmla="*/ 5327578 h 5641173"/>
              <a:gd name="connsiteX265" fmla="*/ 507005 w 11243827"/>
              <a:gd name="connsiteY265" fmla="*/ 5310149 h 5641173"/>
              <a:gd name="connsiteX266" fmla="*/ 441302 w 11243827"/>
              <a:gd name="connsiteY266" fmla="*/ 5307062 h 5641173"/>
              <a:gd name="connsiteX267" fmla="*/ 336819 w 11243827"/>
              <a:gd name="connsiteY267" fmla="*/ 5336690 h 5641173"/>
              <a:gd name="connsiteX268" fmla="*/ 215763 w 11243827"/>
              <a:gd name="connsiteY268" fmla="*/ 5332575 h 5641173"/>
              <a:gd name="connsiteX269" fmla="*/ 205927 w 11243827"/>
              <a:gd name="connsiteY269" fmla="*/ 5339672 h 5641173"/>
              <a:gd name="connsiteX270" fmla="*/ 194189 w 11243827"/>
              <a:gd name="connsiteY270" fmla="*/ 5343588 h 5641173"/>
              <a:gd name="connsiteX271" fmla="*/ 192552 w 11243827"/>
              <a:gd name="connsiteY271" fmla="*/ 5342845 h 5641173"/>
              <a:gd name="connsiteX272" fmla="*/ 178320 w 11243827"/>
              <a:gd name="connsiteY272" fmla="*/ 5343766 h 5641173"/>
              <a:gd name="connsiteX273" fmla="*/ 175596 w 11243827"/>
              <a:gd name="connsiteY273" fmla="*/ 5346411 h 5641173"/>
              <a:gd name="connsiteX274" fmla="*/ 165951 w 11243827"/>
              <a:gd name="connsiteY274" fmla="*/ 5347808 h 5641173"/>
              <a:gd name="connsiteX275" fmla="*/ 147287 w 11243827"/>
              <a:gd name="connsiteY275" fmla="*/ 5352625 h 5641173"/>
              <a:gd name="connsiteX276" fmla="*/ 143484 w 11243827"/>
              <a:gd name="connsiteY276" fmla="*/ 5351591 h 5641173"/>
              <a:gd name="connsiteX277" fmla="*/ 114847 w 11243827"/>
              <a:gd name="connsiteY277" fmla="*/ 5355844 h 5641173"/>
              <a:gd name="connsiteX278" fmla="*/ 114306 w 11243827"/>
              <a:gd name="connsiteY278" fmla="*/ 5354983 h 5641173"/>
              <a:gd name="connsiteX279" fmla="*/ 105588 w 11243827"/>
              <a:gd name="connsiteY279" fmla="*/ 5352169 h 5641173"/>
              <a:gd name="connsiteX280" fmla="*/ 89264 w 11243827"/>
              <a:gd name="connsiteY280" fmla="*/ 5348886 h 5641173"/>
              <a:gd name="connsiteX281" fmla="*/ 49794 w 11243827"/>
              <a:gd name="connsiteY281" fmla="*/ 5329950 h 5641173"/>
              <a:gd name="connsiteX282" fmla="*/ 19924 w 11243827"/>
              <a:gd name="connsiteY282" fmla="*/ 5334282 h 5641173"/>
              <a:gd name="connsiteX283" fmla="*/ 13819 w 11243827"/>
              <a:gd name="connsiteY283" fmla="*/ 5334653 h 5641173"/>
              <a:gd name="connsiteX284" fmla="*/ 13657 w 11243827"/>
              <a:gd name="connsiteY284" fmla="*/ 5334455 h 5641173"/>
              <a:gd name="connsiteX285" fmla="*/ 7139 w 11243827"/>
              <a:gd name="connsiteY285" fmla="*/ 5334438 h 5641173"/>
              <a:gd name="connsiteX286" fmla="*/ 2684 w 11243827"/>
              <a:gd name="connsiteY286" fmla="*/ 5335333 h 5641173"/>
              <a:gd name="connsiteX287" fmla="*/ 0 w 11243827"/>
              <a:gd name="connsiteY287" fmla="*/ 5335496 h 5641173"/>
              <a:gd name="connsiteX288" fmla="*/ 0 w 11243827"/>
              <a:gd name="connsiteY288" fmla="*/ 10592 h 5641173"/>
              <a:gd name="connsiteX0" fmla="*/ 11243827 w 11243827"/>
              <a:gd name="connsiteY0" fmla="*/ 0 h 5641173"/>
              <a:gd name="connsiteX1" fmla="*/ 11243827 w 11243827"/>
              <a:gd name="connsiteY1" fmla="*/ 1470035 h 5641173"/>
              <a:gd name="connsiteX2" fmla="*/ 11243827 w 11243827"/>
              <a:gd name="connsiteY2" fmla="*/ 5001571 h 5641173"/>
              <a:gd name="connsiteX3" fmla="*/ 11243827 w 11243827"/>
              <a:gd name="connsiteY3" fmla="*/ 5209610 h 5641173"/>
              <a:gd name="connsiteX4" fmla="*/ 11240675 w 11243827"/>
              <a:gd name="connsiteY4" fmla="*/ 5210442 h 5641173"/>
              <a:gd name="connsiteX5" fmla="*/ 11179959 w 11243827"/>
              <a:gd name="connsiteY5" fmla="*/ 5221199 h 5641173"/>
              <a:gd name="connsiteX6" fmla="*/ 11105493 w 11243827"/>
              <a:gd name="connsiteY6" fmla="*/ 5259905 h 5641173"/>
              <a:gd name="connsiteX7" fmla="*/ 11078640 w 11243827"/>
              <a:gd name="connsiteY7" fmla="*/ 5263531 h 5641173"/>
              <a:gd name="connsiteX8" fmla="*/ 11079616 w 11243827"/>
              <a:gd name="connsiteY8" fmla="*/ 5270380 h 5641173"/>
              <a:gd name="connsiteX9" fmla="*/ 11069641 w 11243827"/>
              <a:gd name="connsiteY9" fmla="*/ 5270884 h 5641173"/>
              <a:gd name="connsiteX10" fmla="*/ 11047377 w 11243827"/>
              <a:gd name="connsiteY10" fmla="*/ 5271051 h 5641173"/>
              <a:gd name="connsiteX11" fmla="*/ 10980705 w 11243827"/>
              <a:gd name="connsiteY11" fmla="*/ 5272951 h 5641173"/>
              <a:gd name="connsiteX12" fmla="*/ 10962514 w 11243827"/>
              <a:gd name="connsiteY12" fmla="*/ 5286084 h 5641173"/>
              <a:gd name="connsiteX13" fmla="*/ 10945307 w 11243827"/>
              <a:gd name="connsiteY13" fmla="*/ 5286290 h 5641173"/>
              <a:gd name="connsiteX14" fmla="*/ 10845516 w 11243827"/>
              <a:gd name="connsiteY14" fmla="*/ 5303894 h 5641173"/>
              <a:gd name="connsiteX15" fmla="*/ 10831795 w 11243827"/>
              <a:gd name="connsiteY15" fmla="*/ 5305210 h 5641173"/>
              <a:gd name="connsiteX16" fmla="*/ 10824365 w 11243827"/>
              <a:gd name="connsiteY16" fmla="*/ 5311111 h 5641173"/>
              <a:gd name="connsiteX17" fmla="*/ 10797756 w 11243827"/>
              <a:gd name="connsiteY17" fmla="*/ 5312285 h 5641173"/>
              <a:gd name="connsiteX18" fmla="*/ 10796525 w 11243827"/>
              <a:gd name="connsiteY18" fmla="*/ 5315645 h 5641173"/>
              <a:gd name="connsiteX19" fmla="*/ 10709063 w 11243827"/>
              <a:gd name="connsiteY19" fmla="*/ 5344492 h 5641173"/>
              <a:gd name="connsiteX20" fmla="*/ 10694078 w 11243827"/>
              <a:gd name="connsiteY20" fmla="*/ 5349258 h 5641173"/>
              <a:gd name="connsiteX21" fmla="*/ 10681131 w 11243827"/>
              <a:gd name="connsiteY21" fmla="*/ 5347812 h 5641173"/>
              <a:gd name="connsiteX22" fmla="*/ 10609448 w 11243827"/>
              <a:gd name="connsiteY22" fmla="*/ 5351931 h 5641173"/>
              <a:gd name="connsiteX23" fmla="*/ 10592397 w 11243827"/>
              <a:gd name="connsiteY23" fmla="*/ 5349402 h 5641173"/>
              <a:gd name="connsiteX24" fmla="*/ 10585227 w 11243827"/>
              <a:gd name="connsiteY24" fmla="*/ 5344063 h 5641173"/>
              <a:gd name="connsiteX25" fmla="*/ 10557472 w 11243827"/>
              <a:gd name="connsiteY25" fmla="*/ 5354151 h 5641173"/>
              <a:gd name="connsiteX26" fmla="*/ 10514646 w 11243827"/>
              <a:gd name="connsiteY26" fmla="*/ 5361064 h 5641173"/>
              <a:gd name="connsiteX27" fmla="*/ 10494292 w 11243827"/>
              <a:gd name="connsiteY27" fmla="*/ 5366054 h 5641173"/>
              <a:gd name="connsiteX28" fmla="*/ 10477869 w 11243827"/>
              <a:gd name="connsiteY28" fmla="*/ 5363025 h 5641173"/>
              <a:gd name="connsiteX29" fmla="*/ 10384411 w 11243827"/>
              <a:gd name="connsiteY29" fmla="*/ 5362257 h 5641173"/>
              <a:gd name="connsiteX30" fmla="*/ 10362921 w 11243827"/>
              <a:gd name="connsiteY30" fmla="*/ 5357444 h 5641173"/>
              <a:gd name="connsiteX31" fmla="*/ 10352736 w 11243827"/>
              <a:gd name="connsiteY31" fmla="*/ 5347851 h 5641173"/>
              <a:gd name="connsiteX32" fmla="*/ 10344754 w 11243827"/>
              <a:gd name="connsiteY32" fmla="*/ 5351272 h 5641173"/>
              <a:gd name="connsiteX33" fmla="*/ 10288226 w 11243827"/>
              <a:gd name="connsiteY33" fmla="*/ 5351613 h 5641173"/>
              <a:gd name="connsiteX34" fmla="*/ 10251350 w 11243827"/>
              <a:gd name="connsiteY34" fmla="*/ 5352711 h 5641173"/>
              <a:gd name="connsiteX35" fmla="*/ 10249108 w 11243827"/>
              <a:gd name="connsiteY35" fmla="*/ 5365881 h 5641173"/>
              <a:gd name="connsiteX36" fmla="*/ 10216272 w 11243827"/>
              <a:gd name="connsiteY36" fmla="*/ 5370573 h 5641173"/>
              <a:gd name="connsiteX37" fmla="*/ 10181278 w 11243827"/>
              <a:gd name="connsiteY37" fmla="*/ 5362119 h 5641173"/>
              <a:gd name="connsiteX38" fmla="*/ 10140033 w 11243827"/>
              <a:gd name="connsiteY38" fmla="*/ 5363304 h 5641173"/>
              <a:gd name="connsiteX39" fmla="*/ 10115353 w 11243827"/>
              <a:gd name="connsiteY39" fmla="*/ 5363869 h 5641173"/>
              <a:gd name="connsiteX40" fmla="*/ 10050578 w 11243827"/>
              <a:gd name="connsiteY40" fmla="*/ 5376153 h 5641173"/>
              <a:gd name="connsiteX41" fmla="*/ 9945478 w 11243827"/>
              <a:gd name="connsiteY41" fmla="*/ 5422859 h 5641173"/>
              <a:gd name="connsiteX42" fmla="*/ 9912481 w 11243827"/>
              <a:gd name="connsiteY42" fmla="*/ 5429477 h 5641173"/>
              <a:gd name="connsiteX43" fmla="*/ 9906713 w 11243827"/>
              <a:gd name="connsiteY43" fmla="*/ 5426784 h 5641173"/>
              <a:gd name="connsiteX44" fmla="*/ 9742436 w 11243827"/>
              <a:gd name="connsiteY44" fmla="*/ 5454834 h 5641173"/>
              <a:gd name="connsiteX45" fmla="*/ 9713044 w 11243827"/>
              <a:gd name="connsiteY45" fmla="*/ 5456476 h 5641173"/>
              <a:gd name="connsiteX46" fmla="*/ 9691033 w 11243827"/>
              <a:gd name="connsiteY46" fmla="*/ 5455451 h 5641173"/>
              <a:gd name="connsiteX47" fmla="*/ 9638355 w 11243827"/>
              <a:gd name="connsiteY47" fmla="*/ 5464794 h 5641173"/>
              <a:gd name="connsiteX48" fmla="*/ 9552434 w 11243827"/>
              <a:gd name="connsiteY48" fmla="*/ 5485280 h 5641173"/>
              <a:gd name="connsiteX49" fmla="*/ 9533883 w 11243827"/>
              <a:gd name="connsiteY49" fmla="*/ 5488516 h 5641173"/>
              <a:gd name="connsiteX50" fmla="*/ 9516916 w 11243827"/>
              <a:gd name="connsiteY50" fmla="*/ 5486828 h 5641173"/>
              <a:gd name="connsiteX51" fmla="*/ 9512093 w 11243827"/>
              <a:gd name="connsiteY51" fmla="*/ 5482541 h 5641173"/>
              <a:gd name="connsiteX52" fmla="*/ 9501725 w 11243827"/>
              <a:gd name="connsiteY52" fmla="*/ 5483603 h 5641173"/>
              <a:gd name="connsiteX53" fmla="*/ 9498754 w 11243827"/>
              <a:gd name="connsiteY53" fmla="*/ 5482951 h 5641173"/>
              <a:gd name="connsiteX54" fmla="*/ 9481932 w 11243827"/>
              <a:gd name="connsiteY54" fmla="*/ 5480151 h 5641173"/>
              <a:gd name="connsiteX55" fmla="*/ 9451321 w 11243827"/>
              <a:gd name="connsiteY55" fmla="*/ 5497375 h 5641173"/>
              <a:gd name="connsiteX56" fmla="*/ 9409298 w 11243827"/>
              <a:gd name="connsiteY56" fmla="*/ 5499478 h 5641173"/>
              <a:gd name="connsiteX57" fmla="*/ 9257007 w 11243827"/>
              <a:gd name="connsiteY57" fmla="*/ 5537183 h 5641173"/>
              <a:gd name="connsiteX58" fmla="*/ 9229078 w 11243827"/>
              <a:gd name="connsiteY58" fmla="*/ 5524154 h 5641173"/>
              <a:gd name="connsiteX59" fmla="*/ 9165105 w 11243827"/>
              <a:gd name="connsiteY59" fmla="*/ 5532892 h 5641173"/>
              <a:gd name="connsiteX60" fmla="*/ 9077301 w 11243827"/>
              <a:gd name="connsiteY60" fmla="*/ 5580356 h 5641173"/>
              <a:gd name="connsiteX61" fmla="*/ 8960065 w 11243827"/>
              <a:gd name="connsiteY61" fmla="*/ 5597982 h 5641173"/>
              <a:gd name="connsiteX62" fmla="*/ 8953536 w 11243827"/>
              <a:gd name="connsiteY62" fmla="*/ 5606638 h 5641173"/>
              <a:gd name="connsiteX63" fmla="*/ 8943907 w 11243827"/>
              <a:gd name="connsiteY63" fmla="*/ 5612541 h 5641173"/>
              <a:gd name="connsiteX64" fmla="*/ 8942046 w 11243827"/>
              <a:gd name="connsiteY64" fmla="*/ 5612112 h 5641173"/>
              <a:gd name="connsiteX65" fmla="*/ 8928824 w 11243827"/>
              <a:gd name="connsiteY65" fmla="*/ 5615549 h 5641173"/>
              <a:gd name="connsiteX66" fmla="*/ 8927294 w 11243827"/>
              <a:gd name="connsiteY66" fmla="*/ 5618607 h 5641173"/>
              <a:gd name="connsiteX67" fmla="*/ 8918651 w 11243827"/>
              <a:gd name="connsiteY67" fmla="*/ 5621688 h 5641173"/>
              <a:gd name="connsiteX68" fmla="*/ 8902772 w 11243827"/>
              <a:gd name="connsiteY68" fmla="*/ 5629703 h 5641173"/>
              <a:gd name="connsiteX69" fmla="*/ 8898724 w 11243827"/>
              <a:gd name="connsiteY69" fmla="*/ 5629379 h 5641173"/>
              <a:gd name="connsiteX70" fmla="*/ 8873099 w 11243827"/>
              <a:gd name="connsiteY70" fmla="*/ 5638628 h 5641173"/>
              <a:gd name="connsiteX71" fmla="*/ 8872234 w 11243827"/>
              <a:gd name="connsiteY71" fmla="*/ 5637889 h 5641173"/>
              <a:gd name="connsiteX72" fmla="*/ 8862777 w 11243827"/>
              <a:gd name="connsiteY72" fmla="*/ 5636711 h 5641173"/>
              <a:gd name="connsiteX73" fmla="*/ 8845869 w 11243827"/>
              <a:gd name="connsiteY73" fmla="*/ 5636436 h 5641173"/>
              <a:gd name="connsiteX74" fmla="*/ 8800548 w 11243827"/>
              <a:gd name="connsiteY74" fmla="*/ 5625084 h 5641173"/>
              <a:gd name="connsiteX75" fmla="*/ 8773774 w 11243827"/>
              <a:gd name="connsiteY75" fmla="*/ 5634630 h 5641173"/>
              <a:gd name="connsiteX76" fmla="*/ 8698255 w 11243827"/>
              <a:gd name="connsiteY76" fmla="*/ 5636083 h 5641173"/>
              <a:gd name="connsiteX77" fmla="*/ 8619167 w 11243827"/>
              <a:gd name="connsiteY77" fmla="*/ 5619130 h 5641173"/>
              <a:gd name="connsiteX78" fmla="*/ 8539822 w 11243827"/>
              <a:gd name="connsiteY78" fmla="*/ 5616905 h 5641173"/>
              <a:gd name="connsiteX79" fmla="*/ 8511094 w 11243827"/>
              <a:gd name="connsiteY79" fmla="*/ 5617360 h 5641173"/>
              <a:gd name="connsiteX80" fmla="*/ 8459886 w 11243827"/>
              <a:gd name="connsiteY80" fmla="*/ 5612612 h 5641173"/>
              <a:gd name="connsiteX81" fmla="*/ 8436432 w 11243827"/>
              <a:gd name="connsiteY81" fmla="*/ 5606990 h 5641173"/>
              <a:gd name="connsiteX82" fmla="*/ 8435403 w 11243827"/>
              <a:gd name="connsiteY82" fmla="*/ 5607336 h 5641173"/>
              <a:gd name="connsiteX83" fmla="*/ 8433307 w 11243827"/>
              <a:gd name="connsiteY83" fmla="*/ 5604917 h 5641173"/>
              <a:gd name="connsiteX84" fmla="*/ 8428968 w 11243827"/>
              <a:gd name="connsiteY84" fmla="*/ 5603796 h 5641173"/>
              <a:gd name="connsiteX85" fmla="*/ 8417124 w 11243827"/>
              <a:gd name="connsiteY85" fmla="*/ 5604518 h 5641173"/>
              <a:gd name="connsiteX86" fmla="*/ 8412669 w 11243827"/>
              <a:gd name="connsiteY86" fmla="*/ 5605413 h 5641173"/>
              <a:gd name="connsiteX87" fmla="*/ 8406152 w 11243827"/>
              <a:gd name="connsiteY87" fmla="*/ 5605396 h 5641173"/>
              <a:gd name="connsiteX88" fmla="*/ 8405989 w 11243827"/>
              <a:gd name="connsiteY88" fmla="*/ 5605197 h 5641173"/>
              <a:gd name="connsiteX89" fmla="*/ 8399884 w 11243827"/>
              <a:gd name="connsiteY89" fmla="*/ 5605568 h 5641173"/>
              <a:gd name="connsiteX90" fmla="*/ 8370014 w 11243827"/>
              <a:gd name="connsiteY90" fmla="*/ 5609900 h 5641173"/>
              <a:gd name="connsiteX91" fmla="*/ 8330544 w 11243827"/>
              <a:gd name="connsiteY91" fmla="*/ 5590964 h 5641173"/>
              <a:gd name="connsiteX92" fmla="*/ 8314221 w 11243827"/>
              <a:gd name="connsiteY92" fmla="*/ 5587682 h 5641173"/>
              <a:gd name="connsiteX93" fmla="*/ 8305502 w 11243827"/>
              <a:gd name="connsiteY93" fmla="*/ 5584868 h 5641173"/>
              <a:gd name="connsiteX94" fmla="*/ 8304962 w 11243827"/>
              <a:gd name="connsiteY94" fmla="*/ 5584007 h 5641173"/>
              <a:gd name="connsiteX95" fmla="*/ 8276324 w 11243827"/>
              <a:gd name="connsiteY95" fmla="*/ 5588260 h 5641173"/>
              <a:gd name="connsiteX96" fmla="*/ 8272522 w 11243827"/>
              <a:gd name="connsiteY96" fmla="*/ 5587226 h 5641173"/>
              <a:gd name="connsiteX97" fmla="*/ 8253857 w 11243827"/>
              <a:gd name="connsiteY97" fmla="*/ 5592043 h 5641173"/>
              <a:gd name="connsiteX98" fmla="*/ 8244212 w 11243827"/>
              <a:gd name="connsiteY98" fmla="*/ 5593439 h 5641173"/>
              <a:gd name="connsiteX99" fmla="*/ 8241488 w 11243827"/>
              <a:gd name="connsiteY99" fmla="*/ 5596085 h 5641173"/>
              <a:gd name="connsiteX100" fmla="*/ 8227256 w 11243827"/>
              <a:gd name="connsiteY100" fmla="*/ 5597005 h 5641173"/>
              <a:gd name="connsiteX101" fmla="*/ 8225619 w 11243827"/>
              <a:gd name="connsiteY101" fmla="*/ 5596262 h 5641173"/>
              <a:gd name="connsiteX102" fmla="*/ 8213882 w 11243827"/>
              <a:gd name="connsiteY102" fmla="*/ 5600179 h 5641173"/>
              <a:gd name="connsiteX103" fmla="*/ 8204045 w 11243827"/>
              <a:gd name="connsiteY103" fmla="*/ 5607275 h 5641173"/>
              <a:gd name="connsiteX104" fmla="*/ 8082989 w 11243827"/>
              <a:gd name="connsiteY104" fmla="*/ 5603160 h 5641173"/>
              <a:gd name="connsiteX105" fmla="*/ 7912803 w 11243827"/>
              <a:gd name="connsiteY105" fmla="*/ 5629702 h 5641173"/>
              <a:gd name="connsiteX106" fmla="*/ 7890915 w 11243827"/>
              <a:gd name="connsiteY106" fmla="*/ 5612272 h 5641173"/>
              <a:gd name="connsiteX107" fmla="*/ 7727691 w 11243827"/>
              <a:gd name="connsiteY107" fmla="*/ 5621064 h 5641173"/>
              <a:gd name="connsiteX108" fmla="*/ 7685998 w 11243827"/>
              <a:gd name="connsiteY108" fmla="*/ 5615564 h 5641173"/>
              <a:gd name="connsiteX109" fmla="*/ 7649302 w 11243827"/>
              <a:gd name="connsiteY109" fmla="*/ 5626541 h 5641173"/>
              <a:gd name="connsiteX110" fmla="*/ 7634083 w 11243827"/>
              <a:gd name="connsiteY110" fmla="*/ 5620862 h 5641173"/>
              <a:gd name="connsiteX111" fmla="*/ 7631455 w 11243827"/>
              <a:gd name="connsiteY111" fmla="*/ 5619708 h 5641173"/>
              <a:gd name="connsiteX112" fmla="*/ 7620952 w 11243827"/>
              <a:gd name="connsiteY112" fmla="*/ 5618872 h 5641173"/>
              <a:gd name="connsiteX113" fmla="*/ 7617992 w 11243827"/>
              <a:gd name="connsiteY113" fmla="*/ 5613914 h 5641173"/>
              <a:gd name="connsiteX114" fmla="*/ 7602182 w 11243827"/>
              <a:gd name="connsiteY114" fmla="*/ 5609271 h 5641173"/>
              <a:gd name="connsiteX115" fmla="*/ 7582847 w 11243827"/>
              <a:gd name="connsiteY115" fmla="*/ 5609047 h 5641173"/>
              <a:gd name="connsiteX116" fmla="*/ 7514158 w 11243827"/>
              <a:gd name="connsiteY116" fmla="*/ 5607737 h 5641173"/>
              <a:gd name="connsiteX117" fmla="*/ 7502955 w 11243827"/>
              <a:gd name="connsiteY117" fmla="*/ 5610415 h 5641173"/>
              <a:gd name="connsiteX118" fmla="*/ 7466391 w 11243827"/>
              <a:gd name="connsiteY118" fmla="*/ 5605949 h 5641173"/>
              <a:gd name="connsiteX119" fmla="*/ 7433806 w 11243827"/>
              <a:gd name="connsiteY119" fmla="*/ 5604945 h 5641173"/>
              <a:gd name="connsiteX120" fmla="*/ 7412693 w 11243827"/>
              <a:gd name="connsiteY120" fmla="*/ 5607075 h 5641173"/>
              <a:gd name="connsiteX121" fmla="*/ 7407159 w 11243827"/>
              <a:gd name="connsiteY121" fmla="*/ 5605310 h 5641173"/>
              <a:gd name="connsiteX122" fmla="*/ 7385900 w 11243827"/>
              <a:gd name="connsiteY122" fmla="*/ 5604171 h 5641173"/>
              <a:gd name="connsiteX123" fmla="*/ 7375071 w 11243827"/>
              <a:gd name="connsiteY123" fmla="*/ 5606788 h 5641173"/>
              <a:gd name="connsiteX124" fmla="*/ 7364382 w 11243827"/>
              <a:gd name="connsiteY124" fmla="*/ 5600762 h 5641173"/>
              <a:gd name="connsiteX125" fmla="*/ 7361770 w 11243827"/>
              <a:gd name="connsiteY125" fmla="*/ 5596347 h 5641173"/>
              <a:gd name="connsiteX126" fmla="*/ 7346641 w 11243827"/>
              <a:gd name="connsiteY126" fmla="*/ 5598329 h 5641173"/>
              <a:gd name="connsiteX127" fmla="*/ 7334238 w 11243827"/>
              <a:gd name="connsiteY127" fmla="*/ 5594014 h 5641173"/>
              <a:gd name="connsiteX128" fmla="*/ 7323426 w 11243827"/>
              <a:gd name="connsiteY128" fmla="*/ 5596835 h 5641173"/>
              <a:gd name="connsiteX129" fmla="*/ 7318938 w 11243827"/>
              <a:gd name="connsiteY129" fmla="*/ 5596200 h 5641173"/>
              <a:gd name="connsiteX130" fmla="*/ 7307784 w 11243827"/>
              <a:gd name="connsiteY130" fmla="*/ 5594065 h 5641173"/>
              <a:gd name="connsiteX131" fmla="*/ 7288540 w 11243827"/>
              <a:gd name="connsiteY131" fmla="*/ 5589320 h 5641173"/>
              <a:gd name="connsiteX132" fmla="*/ 7282537 w 11243827"/>
              <a:gd name="connsiteY132" fmla="*/ 5588660 h 5641173"/>
              <a:gd name="connsiteX133" fmla="*/ 7269466 w 11243827"/>
              <a:gd name="connsiteY133" fmla="*/ 5581404 h 5641173"/>
              <a:gd name="connsiteX134" fmla="*/ 7244165 w 11243827"/>
              <a:gd name="connsiteY134" fmla="*/ 5575200 h 5641173"/>
              <a:gd name="connsiteX135" fmla="*/ 7199619 w 11243827"/>
              <a:gd name="connsiteY135" fmla="*/ 5553550 h 5641173"/>
              <a:gd name="connsiteX136" fmla="*/ 7173434 w 11243827"/>
              <a:gd name="connsiteY136" fmla="*/ 5543219 h 5641173"/>
              <a:gd name="connsiteX137" fmla="*/ 7155718 w 11243827"/>
              <a:gd name="connsiteY137" fmla="*/ 5533697 h 5641173"/>
              <a:gd name="connsiteX138" fmla="*/ 7103430 w 11243827"/>
              <a:gd name="connsiteY138" fmla="*/ 5520249 h 5641173"/>
              <a:gd name="connsiteX139" fmla="*/ 7013746 w 11243827"/>
              <a:gd name="connsiteY139" fmla="*/ 5502470 h 5641173"/>
              <a:gd name="connsiteX140" fmla="*/ 6995379 w 11243827"/>
              <a:gd name="connsiteY140" fmla="*/ 5497693 h 5641173"/>
              <a:gd name="connsiteX141" fmla="*/ 6982475 w 11243827"/>
              <a:gd name="connsiteY141" fmla="*/ 5489641 h 5641173"/>
              <a:gd name="connsiteX142" fmla="*/ 6981994 w 11243827"/>
              <a:gd name="connsiteY142" fmla="*/ 5484335 h 5641173"/>
              <a:gd name="connsiteX143" fmla="*/ 6972355 w 11243827"/>
              <a:gd name="connsiteY143" fmla="*/ 5481074 h 5641173"/>
              <a:gd name="connsiteX144" fmla="*/ 6970394 w 11243827"/>
              <a:gd name="connsiteY144" fmla="*/ 5479383 h 5641173"/>
              <a:gd name="connsiteX145" fmla="*/ 6958543 w 11243827"/>
              <a:gd name="connsiteY145" fmla="*/ 5470507 h 5641173"/>
              <a:gd name="connsiteX146" fmla="*/ 6918276 w 11243827"/>
              <a:gd name="connsiteY146" fmla="*/ 5472034 h 5641173"/>
              <a:gd name="connsiteX147" fmla="*/ 6881046 w 11243827"/>
              <a:gd name="connsiteY147" fmla="*/ 5457070 h 5641173"/>
              <a:gd name="connsiteX148" fmla="*/ 6720917 w 11243827"/>
              <a:gd name="connsiteY148" fmla="*/ 5426664 h 5641173"/>
              <a:gd name="connsiteX149" fmla="*/ 6724964 w 11243827"/>
              <a:gd name="connsiteY149" fmla="*/ 5414071 h 5641173"/>
              <a:gd name="connsiteX150" fmla="*/ 6717823 w 11243827"/>
              <a:gd name="connsiteY150" fmla="*/ 5410317 h 5641173"/>
              <a:gd name="connsiteX151" fmla="*/ 6660723 w 11243827"/>
              <a:gd name="connsiteY151" fmla="*/ 5408304 h 5641173"/>
              <a:gd name="connsiteX152" fmla="*/ 6532914 w 11243827"/>
              <a:gd name="connsiteY152" fmla="*/ 5431205 h 5641173"/>
              <a:gd name="connsiteX153" fmla="*/ 6317327 w 11243827"/>
              <a:gd name="connsiteY153" fmla="*/ 5481889 h 5641173"/>
              <a:gd name="connsiteX154" fmla="*/ 6196243 w 11243827"/>
              <a:gd name="connsiteY154" fmla="*/ 5515042 h 5641173"/>
              <a:gd name="connsiteX155" fmla="*/ 6099124 w 11243827"/>
              <a:gd name="connsiteY155" fmla="*/ 5516848 h 5641173"/>
              <a:gd name="connsiteX156" fmla="*/ 6016077 w 11243827"/>
              <a:gd name="connsiteY156" fmla="*/ 5528642 h 5641173"/>
              <a:gd name="connsiteX157" fmla="*/ 6004389 w 11243827"/>
              <a:gd name="connsiteY157" fmla="*/ 5531206 h 5641173"/>
              <a:gd name="connsiteX158" fmla="*/ 5933945 w 11243827"/>
              <a:gd name="connsiteY158" fmla="*/ 5538840 h 5641173"/>
              <a:gd name="connsiteX159" fmla="*/ 5883936 w 11243827"/>
              <a:gd name="connsiteY159" fmla="*/ 5553807 h 5641173"/>
              <a:gd name="connsiteX160" fmla="*/ 5798331 w 11243827"/>
              <a:gd name="connsiteY160" fmla="*/ 5564248 h 5641173"/>
              <a:gd name="connsiteX161" fmla="*/ 5712738 w 11243827"/>
              <a:gd name="connsiteY161" fmla="*/ 5573120 h 5641173"/>
              <a:gd name="connsiteX162" fmla="*/ 5681342 w 11243827"/>
              <a:gd name="connsiteY162" fmla="*/ 5575621 h 5641173"/>
              <a:gd name="connsiteX163" fmla="*/ 5627167 w 11243827"/>
              <a:gd name="connsiteY163" fmla="*/ 5583215 h 5641173"/>
              <a:gd name="connsiteX164" fmla="*/ 5591414 w 11243827"/>
              <a:gd name="connsiteY164" fmla="*/ 5587695 h 5641173"/>
              <a:gd name="connsiteX165" fmla="*/ 5583028 w 11243827"/>
              <a:gd name="connsiteY165" fmla="*/ 5580877 h 5641173"/>
              <a:gd name="connsiteX166" fmla="*/ 5549426 w 11243827"/>
              <a:gd name="connsiteY166" fmla="*/ 5582858 h 5641173"/>
              <a:gd name="connsiteX167" fmla="*/ 5519999 w 11243827"/>
              <a:gd name="connsiteY167" fmla="*/ 5592246 h 5641173"/>
              <a:gd name="connsiteX168" fmla="*/ 5480028 w 11243827"/>
              <a:gd name="connsiteY168" fmla="*/ 5597282 h 5641173"/>
              <a:gd name="connsiteX169" fmla="*/ 5456175 w 11243827"/>
              <a:gd name="connsiteY169" fmla="*/ 5600371 h 5641173"/>
              <a:gd name="connsiteX170" fmla="*/ 5388463 w 11243827"/>
              <a:gd name="connsiteY170" fmla="*/ 5602638 h 5641173"/>
              <a:gd name="connsiteX171" fmla="*/ 5265898 w 11243827"/>
              <a:gd name="connsiteY171" fmla="*/ 5591830 h 5641173"/>
              <a:gd name="connsiteX172" fmla="*/ 5231231 w 11243827"/>
              <a:gd name="connsiteY172" fmla="*/ 5592790 h 5641173"/>
              <a:gd name="connsiteX173" fmla="*/ 5226996 w 11243827"/>
              <a:gd name="connsiteY173" fmla="*/ 5595040 h 5641173"/>
              <a:gd name="connsiteX174" fmla="*/ 5175988 w 11243827"/>
              <a:gd name="connsiteY174" fmla="*/ 5588131 h 5641173"/>
              <a:gd name="connsiteX175" fmla="*/ 5107470 w 11243827"/>
              <a:gd name="connsiteY175" fmla="*/ 5594771 h 5641173"/>
              <a:gd name="connsiteX176" fmla="*/ 5027868 w 11243827"/>
              <a:gd name="connsiteY176" fmla="*/ 5605624 h 5641173"/>
              <a:gd name="connsiteX177" fmla="*/ 5007324 w 11243827"/>
              <a:gd name="connsiteY177" fmla="*/ 5609209 h 5641173"/>
              <a:gd name="connsiteX178" fmla="*/ 4952559 w 11243827"/>
              <a:gd name="connsiteY178" fmla="*/ 5611402 h 5641173"/>
              <a:gd name="connsiteX179" fmla="*/ 4826081 w 11243827"/>
              <a:gd name="connsiteY179" fmla="*/ 5616191 h 5641173"/>
              <a:gd name="connsiteX180" fmla="*/ 4823501 w 11243827"/>
              <a:gd name="connsiteY180" fmla="*/ 5619174 h 5641173"/>
              <a:gd name="connsiteX181" fmla="*/ 4813093 w 11243827"/>
              <a:gd name="connsiteY181" fmla="*/ 5620026 h 5641173"/>
              <a:gd name="connsiteX182" fmla="*/ 4810563 w 11243827"/>
              <a:gd name="connsiteY182" fmla="*/ 5620787 h 5641173"/>
              <a:gd name="connsiteX183" fmla="*/ 4795818 w 11243827"/>
              <a:gd name="connsiteY183" fmla="*/ 5624618 h 5641173"/>
              <a:gd name="connsiteX184" fmla="*/ 4758404 w 11243827"/>
              <a:gd name="connsiteY184" fmla="*/ 5619510 h 5641173"/>
              <a:gd name="connsiteX185" fmla="*/ 4717254 w 11243827"/>
              <a:gd name="connsiteY185" fmla="*/ 5624155 h 5641173"/>
              <a:gd name="connsiteX186" fmla="*/ 4591958 w 11243827"/>
              <a:gd name="connsiteY186" fmla="*/ 5624710 h 5641173"/>
              <a:gd name="connsiteX187" fmla="*/ 4476215 w 11243827"/>
              <a:gd name="connsiteY187" fmla="*/ 5628210 h 5641173"/>
              <a:gd name="connsiteX188" fmla="*/ 4425193 w 11243827"/>
              <a:gd name="connsiteY188" fmla="*/ 5627414 h 5641173"/>
              <a:gd name="connsiteX189" fmla="*/ 4383866 w 11243827"/>
              <a:gd name="connsiteY189" fmla="*/ 5626546 h 5641173"/>
              <a:gd name="connsiteX190" fmla="*/ 4385596 w 11243827"/>
              <a:gd name="connsiteY190" fmla="*/ 5634646 h 5641173"/>
              <a:gd name="connsiteX191" fmla="*/ 4360864 w 11243827"/>
              <a:gd name="connsiteY191" fmla="*/ 5641173 h 5641173"/>
              <a:gd name="connsiteX192" fmla="*/ 4328321 w 11243827"/>
              <a:gd name="connsiteY192" fmla="*/ 5626332 h 5641173"/>
              <a:gd name="connsiteX193" fmla="*/ 4309842 w 11243827"/>
              <a:gd name="connsiteY193" fmla="*/ 5626471 h 5641173"/>
              <a:gd name="connsiteX194" fmla="*/ 4277424 w 11243827"/>
              <a:gd name="connsiteY194" fmla="*/ 5631598 h 5641173"/>
              <a:gd name="connsiteX195" fmla="*/ 4266627 w 11243827"/>
              <a:gd name="connsiteY195" fmla="*/ 5633969 h 5641173"/>
              <a:gd name="connsiteX196" fmla="*/ 4185525 w 11243827"/>
              <a:gd name="connsiteY196" fmla="*/ 5617508 h 5641173"/>
              <a:gd name="connsiteX197" fmla="*/ 4177617 w 11243827"/>
              <a:gd name="connsiteY197" fmla="*/ 5610903 h 5641173"/>
              <a:gd name="connsiteX198" fmla="*/ 4136948 w 11243827"/>
              <a:gd name="connsiteY198" fmla="*/ 5608031 h 5641173"/>
              <a:gd name="connsiteX199" fmla="*/ 4132323 w 11243827"/>
              <a:gd name="connsiteY199" fmla="*/ 5609784 h 5641173"/>
              <a:gd name="connsiteX200" fmla="*/ 4098620 w 11243827"/>
              <a:gd name="connsiteY200" fmla="*/ 5599672 h 5641173"/>
              <a:gd name="connsiteX201" fmla="*/ 3963475 w 11243827"/>
              <a:gd name="connsiteY201" fmla="*/ 5581841 h 5641173"/>
              <a:gd name="connsiteX202" fmla="*/ 3703613 w 11243827"/>
              <a:gd name="connsiteY202" fmla="*/ 5572482 h 5641173"/>
              <a:gd name="connsiteX203" fmla="*/ 3432987 w 11243827"/>
              <a:gd name="connsiteY203" fmla="*/ 5545768 h 5641173"/>
              <a:gd name="connsiteX204" fmla="*/ 3176381 w 11243827"/>
              <a:gd name="connsiteY204" fmla="*/ 5556110 h 5641173"/>
              <a:gd name="connsiteX205" fmla="*/ 2710156 w 11243827"/>
              <a:gd name="connsiteY205" fmla="*/ 5527517 h 5641173"/>
              <a:gd name="connsiteX206" fmla="*/ 2550206 w 11243827"/>
              <a:gd name="connsiteY206" fmla="*/ 5524958 h 5641173"/>
              <a:gd name="connsiteX207" fmla="*/ 2443041 w 11243827"/>
              <a:gd name="connsiteY207" fmla="*/ 5523990 h 5641173"/>
              <a:gd name="connsiteX208" fmla="*/ 2435613 w 11243827"/>
              <a:gd name="connsiteY208" fmla="*/ 5526704 h 5641173"/>
              <a:gd name="connsiteX209" fmla="*/ 2405682 w 11243827"/>
              <a:gd name="connsiteY209" fmla="*/ 5528307 h 5641173"/>
              <a:gd name="connsiteX210" fmla="*/ 2397487 w 11243827"/>
              <a:gd name="connsiteY210" fmla="*/ 5540337 h 5641173"/>
              <a:gd name="connsiteX211" fmla="*/ 2297454 w 11243827"/>
              <a:gd name="connsiteY211" fmla="*/ 5550765 h 5641173"/>
              <a:gd name="connsiteX212" fmla="*/ 2056700 w 11243827"/>
              <a:gd name="connsiteY212" fmla="*/ 5555489 h 5641173"/>
              <a:gd name="connsiteX213" fmla="*/ 1878530 w 11243827"/>
              <a:gd name="connsiteY213" fmla="*/ 5535330 h 5641173"/>
              <a:gd name="connsiteX214" fmla="*/ 1859292 w 11243827"/>
              <a:gd name="connsiteY214" fmla="*/ 5535461 h 5641173"/>
              <a:gd name="connsiteX215" fmla="*/ 1835626 w 11243827"/>
              <a:gd name="connsiteY215" fmla="*/ 5533793 h 5641173"/>
              <a:gd name="connsiteX216" fmla="*/ 1798939 w 11243827"/>
              <a:gd name="connsiteY216" fmla="*/ 5540285 h 5641173"/>
              <a:gd name="connsiteX217" fmla="*/ 1779046 w 11243827"/>
              <a:gd name="connsiteY217" fmla="*/ 5549949 h 5641173"/>
              <a:gd name="connsiteX218" fmla="*/ 1772421 w 11243827"/>
              <a:gd name="connsiteY218" fmla="*/ 5549018 h 5641173"/>
              <a:gd name="connsiteX219" fmla="*/ 1772052 w 11243827"/>
              <a:gd name="connsiteY219" fmla="*/ 5545689 h 5641173"/>
              <a:gd name="connsiteX220" fmla="*/ 1711543 w 11243827"/>
              <a:gd name="connsiteY220" fmla="*/ 5534558 h 5641173"/>
              <a:gd name="connsiteX221" fmla="*/ 1698891 w 11243827"/>
              <a:gd name="connsiteY221" fmla="*/ 5513187 h 5641173"/>
              <a:gd name="connsiteX222" fmla="*/ 1538763 w 11243827"/>
              <a:gd name="connsiteY222" fmla="*/ 5482781 h 5641173"/>
              <a:gd name="connsiteX223" fmla="*/ 1501533 w 11243827"/>
              <a:gd name="connsiteY223" fmla="*/ 5467817 h 5641173"/>
              <a:gd name="connsiteX224" fmla="*/ 1461266 w 11243827"/>
              <a:gd name="connsiteY224" fmla="*/ 5469343 h 5641173"/>
              <a:gd name="connsiteX225" fmla="*/ 1449415 w 11243827"/>
              <a:gd name="connsiteY225" fmla="*/ 5460467 h 5641173"/>
              <a:gd name="connsiteX226" fmla="*/ 1447454 w 11243827"/>
              <a:gd name="connsiteY226" fmla="*/ 5458776 h 5641173"/>
              <a:gd name="connsiteX227" fmla="*/ 1437814 w 11243827"/>
              <a:gd name="connsiteY227" fmla="*/ 5455515 h 5641173"/>
              <a:gd name="connsiteX228" fmla="*/ 1437334 w 11243827"/>
              <a:gd name="connsiteY228" fmla="*/ 5450209 h 5641173"/>
              <a:gd name="connsiteX229" fmla="*/ 1424429 w 11243827"/>
              <a:gd name="connsiteY229" fmla="*/ 5442157 h 5641173"/>
              <a:gd name="connsiteX230" fmla="*/ 1406063 w 11243827"/>
              <a:gd name="connsiteY230" fmla="*/ 5437380 h 5641173"/>
              <a:gd name="connsiteX231" fmla="*/ 1316379 w 11243827"/>
              <a:gd name="connsiteY231" fmla="*/ 5419601 h 5641173"/>
              <a:gd name="connsiteX232" fmla="*/ 1264090 w 11243827"/>
              <a:gd name="connsiteY232" fmla="*/ 5406153 h 5641173"/>
              <a:gd name="connsiteX233" fmla="*/ 1246374 w 11243827"/>
              <a:gd name="connsiteY233" fmla="*/ 5396631 h 5641173"/>
              <a:gd name="connsiteX234" fmla="*/ 1220190 w 11243827"/>
              <a:gd name="connsiteY234" fmla="*/ 5386301 h 5641173"/>
              <a:gd name="connsiteX235" fmla="*/ 1175643 w 11243827"/>
              <a:gd name="connsiteY235" fmla="*/ 5364651 h 5641173"/>
              <a:gd name="connsiteX236" fmla="*/ 1150342 w 11243827"/>
              <a:gd name="connsiteY236" fmla="*/ 5358447 h 5641173"/>
              <a:gd name="connsiteX237" fmla="*/ 1137272 w 11243827"/>
              <a:gd name="connsiteY237" fmla="*/ 5351191 h 5641173"/>
              <a:gd name="connsiteX238" fmla="*/ 1131268 w 11243827"/>
              <a:gd name="connsiteY238" fmla="*/ 5350530 h 5641173"/>
              <a:gd name="connsiteX239" fmla="*/ 1112024 w 11243827"/>
              <a:gd name="connsiteY239" fmla="*/ 5345786 h 5641173"/>
              <a:gd name="connsiteX240" fmla="*/ 1100870 w 11243827"/>
              <a:gd name="connsiteY240" fmla="*/ 5343651 h 5641173"/>
              <a:gd name="connsiteX241" fmla="*/ 1096383 w 11243827"/>
              <a:gd name="connsiteY241" fmla="*/ 5343015 h 5641173"/>
              <a:gd name="connsiteX242" fmla="*/ 1085571 w 11243827"/>
              <a:gd name="connsiteY242" fmla="*/ 5345836 h 5641173"/>
              <a:gd name="connsiteX243" fmla="*/ 1073168 w 11243827"/>
              <a:gd name="connsiteY243" fmla="*/ 5341521 h 5641173"/>
              <a:gd name="connsiteX244" fmla="*/ 1058039 w 11243827"/>
              <a:gd name="connsiteY244" fmla="*/ 5343504 h 5641173"/>
              <a:gd name="connsiteX245" fmla="*/ 1055426 w 11243827"/>
              <a:gd name="connsiteY245" fmla="*/ 5339088 h 5641173"/>
              <a:gd name="connsiteX246" fmla="*/ 1044738 w 11243827"/>
              <a:gd name="connsiteY246" fmla="*/ 5333063 h 5641173"/>
              <a:gd name="connsiteX247" fmla="*/ 1033909 w 11243827"/>
              <a:gd name="connsiteY247" fmla="*/ 5335680 h 5641173"/>
              <a:gd name="connsiteX248" fmla="*/ 1012649 w 11243827"/>
              <a:gd name="connsiteY248" fmla="*/ 5334541 h 5641173"/>
              <a:gd name="connsiteX249" fmla="*/ 1007115 w 11243827"/>
              <a:gd name="connsiteY249" fmla="*/ 5332775 h 5641173"/>
              <a:gd name="connsiteX250" fmla="*/ 986002 w 11243827"/>
              <a:gd name="connsiteY250" fmla="*/ 5334906 h 5641173"/>
              <a:gd name="connsiteX251" fmla="*/ 953418 w 11243827"/>
              <a:gd name="connsiteY251" fmla="*/ 5333901 h 5641173"/>
              <a:gd name="connsiteX252" fmla="*/ 916854 w 11243827"/>
              <a:gd name="connsiteY252" fmla="*/ 5329435 h 5641173"/>
              <a:gd name="connsiteX253" fmla="*/ 905651 w 11243827"/>
              <a:gd name="connsiteY253" fmla="*/ 5332114 h 5641173"/>
              <a:gd name="connsiteX254" fmla="*/ 836961 w 11243827"/>
              <a:gd name="connsiteY254" fmla="*/ 5330803 h 5641173"/>
              <a:gd name="connsiteX255" fmla="*/ 817627 w 11243827"/>
              <a:gd name="connsiteY255" fmla="*/ 5330580 h 5641173"/>
              <a:gd name="connsiteX256" fmla="*/ 801817 w 11243827"/>
              <a:gd name="connsiteY256" fmla="*/ 5325937 h 5641173"/>
              <a:gd name="connsiteX257" fmla="*/ 798857 w 11243827"/>
              <a:gd name="connsiteY257" fmla="*/ 5320979 h 5641173"/>
              <a:gd name="connsiteX258" fmla="*/ 788354 w 11243827"/>
              <a:gd name="connsiteY258" fmla="*/ 5320143 h 5641173"/>
              <a:gd name="connsiteX259" fmla="*/ 785726 w 11243827"/>
              <a:gd name="connsiteY259" fmla="*/ 5318989 h 5641173"/>
              <a:gd name="connsiteX260" fmla="*/ 770507 w 11243827"/>
              <a:gd name="connsiteY260" fmla="*/ 5313309 h 5641173"/>
              <a:gd name="connsiteX261" fmla="*/ 733810 w 11243827"/>
              <a:gd name="connsiteY261" fmla="*/ 5324286 h 5641173"/>
              <a:gd name="connsiteX262" fmla="*/ 692117 w 11243827"/>
              <a:gd name="connsiteY262" fmla="*/ 5318786 h 5641173"/>
              <a:gd name="connsiteX263" fmla="*/ 528894 w 11243827"/>
              <a:gd name="connsiteY263" fmla="*/ 5327578 h 5641173"/>
              <a:gd name="connsiteX264" fmla="*/ 507005 w 11243827"/>
              <a:gd name="connsiteY264" fmla="*/ 5310149 h 5641173"/>
              <a:gd name="connsiteX265" fmla="*/ 441302 w 11243827"/>
              <a:gd name="connsiteY265" fmla="*/ 5307062 h 5641173"/>
              <a:gd name="connsiteX266" fmla="*/ 336819 w 11243827"/>
              <a:gd name="connsiteY266" fmla="*/ 5336690 h 5641173"/>
              <a:gd name="connsiteX267" fmla="*/ 215763 w 11243827"/>
              <a:gd name="connsiteY267" fmla="*/ 5332575 h 5641173"/>
              <a:gd name="connsiteX268" fmla="*/ 205927 w 11243827"/>
              <a:gd name="connsiteY268" fmla="*/ 5339672 h 5641173"/>
              <a:gd name="connsiteX269" fmla="*/ 194189 w 11243827"/>
              <a:gd name="connsiteY269" fmla="*/ 5343588 h 5641173"/>
              <a:gd name="connsiteX270" fmla="*/ 192552 w 11243827"/>
              <a:gd name="connsiteY270" fmla="*/ 5342845 h 5641173"/>
              <a:gd name="connsiteX271" fmla="*/ 178320 w 11243827"/>
              <a:gd name="connsiteY271" fmla="*/ 5343766 h 5641173"/>
              <a:gd name="connsiteX272" fmla="*/ 175596 w 11243827"/>
              <a:gd name="connsiteY272" fmla="*/ 5346411 h 5641173"/>
              <a:gd name="connsiteX273" fmla="*/ 165951 w 11243827"/>
              <a:gd name="connsiteY273" fmla="*/ 5347808 h 5641173"/>
              <a:gd name="connsiteX274" fmla="*/ 147287 w 11243827"/>
              <a:gd name="connsiteY274" fmla="*/ 5352625 h 5641173"/>
              <a:gd name="connsiteX275" fmla="*/ 143484 w 11243827"/>
              <a:gd name="connsiteY275" fmla="*/ 5351591 h 5641173"/>
              <a:gd name="connsiteX276" fmla="*/ 114847 w 11243827"/>
              <a:gd name="connsiteY276" fmla="*/ 5355844 h 5641173"/>
              <a:gd name="connsiteX277" fmla="*/ 114306 w 11243827"/>
              <a:gd name="connsiteY277" fmla="*/ 5354983 h 5641173"/>
              <a:gd name="connsiteX278" fmla="*/ 105588 w 11243827"/>
              <a:gd name="connsiteY278" fmla="*/ 5352169 h 5641173"/>
              <a:gd name="connsiteX279" fmla="*/ 89264 w 11243827"/>
              <a:gd name="connsiteY279" fmla="*/ 5348886 h 5641173"/>
              <a:gd name="connsiteX280" fmla="*/ 49794 w 11243827"/>
              <a:gd name="connsiteY280" fmla="*/ 5329950 h 5641173"/>
              <a:gd name="connsiteX281" fmla="*/ 19924 w 11243827"/>
              <a:gd name="connsiteY281" fmla="*/ 5334282 h 5641173"/>
              <a:gd name="connsiteX282" fmla="*/ 13819 w 11243827"/>
              <a:gd name="connsiteY282" fmla="*/ 5334653 h 5641173"/>
              <a:gd name="connsiteX283" fmla="*/ 13657 w 11243827"/>
              <a:gd name="connsiteY283" fmla="*/ 5334455 h 5641173"/>
              <a:gd name="connsiteX284" fmla="*/ 7139 w 11243827"/>
              <a:gd name="connsiteY284" fmla="*/ 5334438 h 5641173"/>
              <a:gd name="connsiteX285" fmla="*/ 2684 w 11243827"/>
              <a:gd name="connsiteY285" fmla="*/ 5335333 h 5641173"/>
              <a:gd name="connsiteX286" fmla="*/ 0 w 11243827"/>
              <a:gd name="connsiteY286" fmla="*/ 5335496 h 5641173"/>
              <a:gd name="connsiteX287" fmla="*/ 0 w 11243827"/>
              <a:gd name="connsiteY287" fmla="*/ 10592 h 5641173"/>
              <a:gd name="connsiteX288" fmla="*/ 11243827 w 11243827"/>
              <a:gd name="connsiteY288" fmla="*/ 0 h 5641173"/>
              <a:gd name="connsiteX0" fmla="*/ 11243827 w 11243827"/>
              <a:gd name="connsiteY0" fmla="*/ 0 h 5641173"/>
              <a:gd name="connsiteX1" fmla="*/ 11243827 w 11243827"/>
              <a:gd name="connsiteY1" fmla="*/ 1470035 h 5641173"/>
              <a:gd name="connsiteX2" fmla="*/ 11243827 w 11243827"/>
              <a:gd name="connsiteY2" fmla="*/ 5001571 h 5641173"/>
              <a:gd name="connsiteX3" fmla="*/ 11243827 w 11243827"/>
              <a:gd name="connsiteY3" fmla="*/ 5209610 h 5641173"/>
              <a:gd name="connsiteX4" fmla="*/ 11240675 w 11243827"/>
              <a:gd name="connsiteY4" fmla="*/ 5210442 h 5641173"/>
              <a:gd name="connsiteX5" fmla="*/ 11179959 w 11243827"/>
              <a:gd name="connsiteY5" fmla="*/ 5221199 h 5641173"/>
              <a:gd name="connsiteX6" fmla="*/ 11105493 w 11243827"/>
              <a:gd name="connsiteY6" fmla="*/ 5259905 h 5641173"/>
              <a:gd name="connsiteX7" fmla="*/ 11078640 w 11243827"/>
              <a:gd name="connsiteY7" fmla="*/ 5263531 h 5641173"/>
              <a:gd name="connsiteX8" fmla="*/ 11079616 w 11243827"/>
              <a:gd name="connsiteY8" fmla="*/ 5270380 h 5641173"/>
              <a:gd name="connsiteX9" fmla="*/ 11069641 w 11243827"/>
              <a:gd name="connsiteY9" fmla="*/ 5270884 h 5641173"/>
              <a:gd name="connsiteX10" fmla="*/ 11047377 w 11243827"/>
              <a:gd name="connsiteY10" fmla="*/ 5271051 h 5641173"/>
              <a:gd name="connsiteX11" fmla="*/ 10980705 w 11243827"/>
              <a:gd name="connsiteY11" fmla="*/ 5272951 h 5641173"/>
              <a:gd name="connsiteX12" fmla="*/ 10962514 w 11243827"/>
              <a:gd name="connsiteY12" fmla="*/ 5286084 h 5641173"/>
              <a:gd name="connsiteX13" fmla="*/ 10945307 w 11243827"/>
              <a:gd name="connsiteY13" fmla="*/ 5286290 h 5641173"/>
              <a:gd name="connsiteX14" fmla="*/ 10845516 w 11243827"/>
              <a:gd name="connsiteY14" fmla="*/ 5303894 h 5641173"/>
              <a:gd name="connsiteX15" fmla="*/ 10831795 w 11243827"/>
              <a:gd name="connsiteY15" fmla="*/ 5305210 h 5641173"/>
              <a:gd name="connsiteX16" fmla="*/ 10824365 w 11243827"/>
              <a:gd name="connsiteY16" fmla="*/ 5311111 h 5641173"/>
              <a:gd name="connsiteX17" fmla="*/ 10797756 w 11243827"/>
              <a:gd name="connsiteY17" fmla="*/ 5312285 h 5641173"/>
              <a:gd name="connsiteX18" fmla="*/ 10796525 w 11243827"/>
              <a:gd name="connsiteY18" fmla="*/ 5315645 h 5641173"/>
              <a:gd name="connsiteX19" fmla="*/ 10709063 w 11243827"/>
              <a:gd name="connsiteY19" fmla="*/ 5344492 h 5641173"/>
              <a:gd name="connsiteX20" fmla="*/ 10694078 w 11243827"/>
              <a:gd name="connsiteY20" fmla="*/ 5349258 h 5641173"/>
              <a:gd name="connsiteX21" fmla="*/ 10681131 w 11243827"/>
              <a:gd name="connsiteY21" fmla="*/ 5347812 h 5641173"/>
              <a:gd name="connsiteX22" fmla="*/ 10609448 w 11243827"/>
              <a:gd name="connsiteY22" fmla="*/ 5351931 h 5641173"/>
              <a:gd name="connsiteX23" fmla="*/ 10592397 w 11243827"/>
              <a:gd name="connsiteY23" fmla="*/ 5349402 h 5641173"/>
              <a:gd name="connsiteX24" fmla="*/ 10585227 w 11243827"/>
              <a:gd name="connsiteY24" fmla="*/ 5344063 h 5641173"/>
              <a:gd name="connsiteX25" fmla="*/ 10557472 w 11243827"/>
              <a:gd name="connsiteY25" fmla="*/ 5354151 h 5641173"/>
              <a:gd name="connsiteX26" fmla="*/ 10514646 w 11243827"/>
              <a:gd name="connsiteY26" fmla="*/ 5361064 h 5641173"/>
              <a:gd name="connsiteX27" fmla="*/ 10494292 w 11243827"/>
              <a:gd name="connsiteY27" fmla="*/ 5366054 h 5641173"/>
              <a:gd name="connsiteX28" fmla="*/ 10477869 w 11243827"/>
              <a:gd name="connsiteY28" fmla="*/ 5363025 h 5641173"/>
              <a:gd name="connsiteX29" fmla="*/ 10384411 w 11243827"/>
              <a:gd name="connsiteY29" fmla="*/ 5362257 h 5641173"/>
              <a:gd name="connsiteX30" fmla="*/ 10362921 w 11243827"/>
              <a:gd name="connsiteY30" fmla="*/ 5357444 h 5641173"/>
              <a:gd name="connsiteX31" fmla="*/ 10352736 w 11243827"/>
              <a:gd name="connsiteY31" fmla="*/ 5347851 h 5641173"/>
              <a:gd name="connsiteX32" fmla="*/ 10344754 w 11243827"/>
              <a:gd name="connsiteY32" fmla="*/ 5351272 h 5641173"/>
              <a:gd name="connsiteX33" fmla="*/ 10288226 w 11243827"/>
              <a:gd name="connsiteY33" fmla="*/ 5351613 h 5641173"/>
              <a:gd name="connsiteX34" fmla="*/ 10251350 w 11243827"/>
              <a:gd name="connsiteY34" fmla="*/ 5352711 h 5641173"/>
              <a:gd name="connsiteX35" fmla="*/ 10249108 w 11243827"/>
              <a:gd name="connsiteY35" fmla="*/ 5365881 h 5641173"/>
              <a:gd name="connsiteX36" fmla="*/ 10216272 w 11243827"/>
              <a:gd name="connsiteY36" fmla="*/ 5370573 h 5641173"/>
              <a:gd name="connsiteX37" fmla="*/ 10181278 w 11243827"/>
              <a:gd name="connsiteY37" fmla="*/ 5362119 h 5641173"/>
              <a:gd name="connsiteX38" fmla="*/ 10140033 w 11243827"/>
              <a:gd name="connsiteY38" fmla="*/ 5363304 h 5641173"/>
              <a:gd name="connsiteX39" fmla="*/ 10115353 w 11243827"/>
              <a:gd name="connsiteY39" fmla="*/ 5363869 h 5641173"/>
              <a:gd name="connsiteX40" fmla="*/ 10050578 w 11243827"/>
              <a:gd name="connsiteY40" fmla="*/ 5376153 h 5641173"/>
              <a:gd name="connsiteX41" fmla="*/ 9945478 w 11243827"/>
              <a:gd name="connsiteY41" fmla="*/ 5422859 h 5641173"/>
              <a:gd name="connsiteX42" fmla="*/ 9912481 w 11243827"/>
              <a:gd name="connsiteY42" fmla="*/ 5429477 h 5641173"/>
              <a:gd name="connsiteX43" fmla="*/ 9906713 w 11243827"/>
              <a:gd name="connsiteY43" fmla="*/ 5426784 h 5641173"/>
              <a:gd name="connsiteX44" fmla="*/ 9742436 w 11243827"/>
              <a:gd name="connsiteY44" fmla="*/ 5454834 h 5641173"/>
              <a:gd name="connsiteX45" fmla="*/ 9713044 w 11243827"/>
              <a:gd name="connsiteY45" fmla="*/ 5456476 h 5641173"/>
              <a:gd name="connsiteX46" fmla="*/ 9691033 w 11243827"/>
              <a:gd name="connsiteY46" fmla="*/ 5455451 h 5641173"/>
              <a:gd name="connsiteX47" fmla="*/ 9638355 w 11243827"/>
              <a:gd name="connsiteY47" fmla="*/ 5464794 h 5641173"/>
              <a:gd name="connsiteX48" fmla="*/ 9552434 w 11243827"/>
              <a:gd name="connsiteY48" fmla="*/ 5485280 h 5641173"/>
              <a:gd name="connsiteX49" fmla="*/ 9533883 w 11243827"/>
              <a:gd name="connsiteY49" fmla="*/ 5488516 h 5641173"/>
              <a:gd name="connsiteX50" fmla="*/ 9516916 w 11243827"/>
              <a:gd name="connsiteY50" fmla="*/ 5486828 h 5641173"/>
              <a:gd name="connsiteX51" fmla="*/ 9512093 w 11243827"/>
              <a:gd name="connsiteY51" fmla="*/ 5482541 h 5641173"/>
              <a:gd name="connsiteX52" fmla="*/ 9501725 w 11243827"/>
              <a:gd name="connsiteY52" fmla="*/ 5483603 h 5641173"/>
              <a:gd name="connsiteX53" fmla="*/ 9498754 w 11243827"/>
              <a:gd name="connsiteY53" fmla="*/ 5482951 h 5641173"/>
              <a:gd name="connsiteX54" fmla="*/ 9481932 w 11243827"/>
              <a:gd name="connsiteY54" fmla="*/ 5480151 h 5641173"/>
              <a:gd name="connsiteX55" fmla="*/ 9451321 w 11243827"/>
              <a:gd name="connsiteY55" fmla="*/ 5497375 h 5641173"/>
              <a:gd name="connsiteX56" fmla="*/ 9409298 w 11243827"/>
              <a:gd name="connsiteY56" fmla="*/ 5499478 h 5641173"/>
              <a:gd name="connsiteX57" fmla="*/ 9257007 w 11243827"/>
              <a:gd name="connsiteY57" fmla="*/ 5537183 h 5641173"/>
              <a:gd name="connsiteX58" fmla="*/ 9229078 w 11243827"/>
              <a:gd name="connsiteY58" fmla="*/ 5524154 h 5641173"/>
              <a:gd name="connsiteX59" fmla="*/ 9165105 w 11243827"/>
              <a:gd name="connsiteY59" fmla="*/ 5532892 h 5641173"/>
              <a:gd name="connsiteX60" fmla="*/ 9077301 w 11243827"/>
              <a:gd name="connsiteY60" fmla="*/ 5580356 h 5641173"/>
              <a:gd name="connsiteX61" fmla="*/ 8960065 w 11243827"/>
              <a:gd name="connsiteY61" fmla="*/ 5597982 h 5641173"/>
              <a:gd name="connsiteX62" fmla="*/ 8953536 w 11243827"/>
              <a:gd name="connsiteY62" fmla="*/ 5606638 h 5641173"/>
              <a:gd name="connsiteX63" fmla="*/ 8943907 w 11243827"/>
              <a:gd name="connsiteY63" fmla="*/ 5612541 h 5641173"/>
              <a:gd name="connsiteX64" fmla="*/ 8942046 w 11243827"/>
              <a:gd name="connsiteY64" fmla="*/ 5612112 h 5641173"/>
              <a:gd name="connsiteX65" fmla="*/ 8928824 w 11243827"/>
              <a:gd name="connsiteY65" fmla="*/ 5615549 h 5641173"/>
              <a:gd name="connsiteX66" fmla="*/ 8927294 w 11243827"/>
              <a:gd name="connsiteY66" fmla="*/ 5618607 h 5641173"/>
              <a:gd name="connsiteX67" fmla="*/ 8918651 w 11243827"/>
              <a:gd name="connsiteY67" fmla="*/ 5621688 h 5641173"/>
              <a:gd name="connsiteX68" fmla="*/ 8902772 w 11243827"/>
              <a:gd name="connsiteY68" fmla="*/ 5629703 h 5641173"/>
              <a:gd name="connsiteX69" fmla="*/ 8898724 w 11243827"/>
              <a:gd name="connsiteY69" fmla="*/ 5629379 h 5641173"/>
              <a:gd name="connsiteX70" fmla="*/ 8873099 w 11243827"/>
              <a:gd name="connsiteY70" fmla="*/ 5638628 h 5641173"/>
              <a:gd name="connsiteX71" fmla="*/ 8872234 w 11243827"/>
              <a:gd name="connsiteY71" fmla="*/ 5637889 h 5641173"/>
              <a:gd name="connsiteX72" fmla="*/ 8862777 w 11243827"/>
              <a:gd name="connsiteY72" fmla="*/ 5636711 h 5641173"/>
              <a:gd name="connsiteX73" fmla="*/ 8845869 w 11243827"/>
              <a:gd name="connsiteY73" fmla="*/ 5636436 h 5641173"/>
              <a:gd name="connsiteX74" fmla="*/ 8800548 w 11243827"/>
              <a:gd name="connsiteY74" fmla="*/ 5625084 h 5641173"/>
              <a:gd name="connsiteX75" fmla="*/ 8773774 w 11243827"/>
              <a:gd name="connsiteY75" fmla="*/ 5634630 h 5641173"/>
              <a:gd name="connsiteX76" fmla="*/ 8698255 w 11243827"/>
              <a:gd name="connsiteY76" fmla="*/ 5636083 h 5641173"/>
              <a:gd name="connsiteX77" fmla="*/ 8619167 w 11243827"/>
              <a:gd name="connsiteY77" fmla="*/ 5619130 h 5641173"/>
              <a:gd name="connsiteX78" fmla="*/ 8539822 w 11243827"/>
              <a:gd name="connsiteY78" fmla="*/ 5616905 h 5641173"/>
              <a:gd name="connsiteX79" fmla="*/ 8511094 w 11243827"/>
              <a:gd name="connsiteY79" fmla="*/ 5617360 h 5641173"/>
              <a:gd name="connsiteX80" fmla="*/ 8459886 w 11243827"/>
              <a:gd name="connsiteY80" fmla="*/ 5612612 h 5641173"/>
              <a:gd name="connsiteX81" fmla="*/ 8436432 w 11243827"/>
              <a:gd name="connsiteY81" fmla="*/ 5606990 h 5641173"/>
              <a:gd name="connsiteX82" fmla="*/ 8435403 w 11243827"/>
              <a:gd name="connsiteY82" fmla="*/ 5607336 h 5641173"/>
              <a:gd name="connsiteX83" fmla="*/ 8433307 w 11243827"/>
              <a:gd name="connsiteY83" fmla="*/ 5604917 h 5641173"/>
              <a:gd name="connsiteX84" fmla="*/ 8428968 w 11243827"/>
              <a:gd name="connsiteY84" fmla="*/ 5603796 h 5641173"/>
              <a:gd name="connsiteX85" fmla="*/ 8417124 w 11243827"/>
              <a:gd name="connsiteY85" fmla="*/ 5604518 h 5641173"/>
              <a:gd name="connsiteX86" fmla="*/ 8412669 w 11243827"/>
              <a:gd name="connsiteY86" fmla="*/ 5605413 h 5641173"/>
              <a:gd name="connsiteX87" fmla="*/ 8406152 w 11243827"/>
              <a:gd name="connsiteY87" fmla="*/ 5605396 h 5641173"/>
              <a:gd name="connsiteX88" fmla="*/ 8405989 w 11243827"/>
              <a:gd name="connsiteY88" fmla="*/ 5605197 h 5641173"/>
              <a:gd name="connsiteX89" fmla="*/ 8399884 w 11243827"/>
              <a:gd name="connsiteY89" fmla="*/ 5605568 h 5641173"/>
              <a:gd name="connsiteX90" fmla="*/ 8370014 w 11243827"/>
              <a:gd name="connsiteY90" fmla="*/ 5609900 h 5641173"/>
              <a:gd name="connsiteX91" fmla="*/ 8330544 w 11243827"/>
              <a:gd name="connsiteY91" fmla="*/ 5590964 h 5641173"/>
              <a:gd name="connsiteX92" fmla="*/ 8314221 w 11243827"/>
              <a:gd name="connsiteY92" fmla="*/ 5587682 h 5641173"/>
              <a:gd name="connsiteX93" fmla="*/ 8305502 w 11243827"/>
              <a:gd name="connsiteY93" fmla="*/ 5584868 h 5641173"/>
              <a:gd name="connsiteX94" fmla="*/ 8304962 w 11243827"/>
              <a:gd name="connsiteY94" fmla="*/ 5584007 h 5641173"/>
              <a:gd name="connsiteX95" fmla="*/ 8276324 w 11243827"/>
              <a:gd name="connsiteY95" fmla="*/ 5588260 h 5641173"/>
              <a:gd name="connsiteX96" fmla="*/ 8272522 w 11243827"/>
              <a:gd name="connsiteY96" fmla="*/ 5587226 h 5641173"/>
              <a:gd name="connsiteX97" fmla="*/ 8253857 w 11243827"/>
              <a:gd name="connsiteY97" fmla="*/ 5592043 h 5641173"/>
              <a:gd name="connsiteX98" fmla="*/ 8244212 w 11243827"/>
              <a:gd name="connsiteY98" fmla="*/ 5593439 h 5641173"/>
              <a:gd name="connsiteX99" fmla="*/ 8241488 w 11243827"/>
              <a:gd name="connsiteY99" fmla="*/ 5596085 h 5641173"/>
              <a:gd name="connsiteX100" fmla="*/ 8227256 w 11243827"/>
              <a:gd name="connsiteY100" fmla="*/ 5597005 h 5641173"/>
              <a:gd name="connsiteX101" fmla="*/ 8225619 w 11243827"/>
              <a:gd name="connsiteY101" fmla="*/ 5596262 h 5641173"/>
              <a:gd name="connsiteX102" fmla="*/ 8213882 w 11243827"/>
              <a:gd name="connsiteY102" fmla="*/ 5600179 h 5641173"/>
              <a:gd name="connsiteX103" fmla="*/ 8204045 w 11243827"/>
              <a:gd name="connsiteY103" fmla="*/ 5607275 h 5641173"/>
              <a:gd name="connsiteX104" fmla="*/ 8082989 w 11243827"/>
              <a:gd name="connsiteY104" fmla="*/ 5603160 h 5641173"/>
              <a:gd name="connsiteX105" fmla="*/ 7912803 w 11243827"/>
              <a:gd name="connsiteY105" fmla="*/ 5629702 h 5641173"/>
              <a:gd name="connsiteX106" fmla="*/ 7890915 w 11243827"/>
              <a:gd name="connsiteY106" fmla="*/ 5612272 h 5641173"/>
              <a:gd name="connsiteX107" fmla="*/ 7727691 w 11243827"/>
              <a:gd name="connsiteY107" fmla="*/ 5621064 h 5641173"/>
              <a:gd name="connsiteX108" fmla="*/ 7685998 w 11243827"/>
              <a:gd name="connsiteY108" fmla="*/ 5615564 h 5641173"/>
              <a:gd name="connsiteX109" fmla="*/ 7649302 w 11243827"/>
              <a:gd name="connsiteY109" fmla="*/ 5626541 h 5641173"/>
              <a:gd name="connsiteX110" fmla="*/ 7634083 w 11243827"/>
              <a:gd name="connsiteY110" fmla="*/ 5620862 h 5641173"/>
              <a:gd name="connsiteX111" fmla="*/ 7631455 w 11243827"/>
              <a:gd name="connsiteY111" fmla="*/ 5619708 h 5641173"/>
              <a:gd name="connsiteX112" fmla="*/ 7620952 w 11243827"/>
              <a:gd name="connsiteY112" fmla="*/ 5618872 h 5641173"/>
              <a:gd name="connsiteX113" fmla="*/ 7617992 w 11243827"/>
              <a:gd name="connsiteY113" fmla="*/ 5613914 h 5641173"/>
              <a:gd name="connsiteX114" fmla="*/ 7602182 w 11243827"/>
              <a:gd name="connsiteY114" fmla="*/ 5609271 h 5641173"/>
              <a:gd name="connsiteX115" fmla="*/ 7582847 w 11243827"/>
              <a:gd name="connsiteY115" fmla="*/ 5609047 h 5641173"/>
              <a:gd name="connsiteX116" fmla="*/ 7514158 w 11243827"/>
              <a:gd name="connsiteY116" fmla="*/ 5607737 h 5641173"/>
              <a:gd name="connsiteX117" fmla="*/ 7502955 w 11243827"/>
              <a:gd name="connsiteY117" fmla="*/ 5610415 h 5641173"/>
              <a:gd name="connsiteX118" fmla="*/ 7466391 w 11243827"/>
              <a:gd name="connsiteY118" fmla="*/ 5605949 h 5641173"/>
              <a:gd name="connsiteX119" fmla="*/ 7433806 w 11243827"/>
              <a:gd name="connsiteY119" fmla="*/ 5604945 h 5641173"/>
              <a:gd name="connsiteX120" fmla="*/ 7412693 w 11243827"/>
              <a:gd name="connsiteY120" fmla="*/ 5607075 h 5641173"/>
              <a:gd name="connsiteX121" fmla="*/ 7407159 w 11243827"/>
              <a:gd name="connsiteY121" fmla="*/ 5605310 h 5641173"/>
              <a:gd name="connsiteX122" fmla="*/ 7385900 w 11243827"/>
              <a:gd name="connsiteY122" fmla="*/ 5604171 h 5641173"/>
              <a:gd name="connsiteX123" fmla="*/ 7375071 w 11243827"/>
              <a:gd name="connsiteY123" fmla="*/ 5606788 h 5641173"/>
              <a:gd name="connsiteX124" fmla="*/ 7364382 w 11243827"/>
              <a:gd name="connsiteY124" fmla="*/ 5600762 h 5641173"/>
              <a:gd name="connsiteX125" fmla="*/ 7361770 w 11243827"/>
              <a:gd name="connsiteY125" fmla="*/ 5596347 h 5641173"/>
              <a:gd name="connsiteX126" fmla="*/ 7346641 w 11243827"/>
              <a:gd name="connsiteY126" fmla="*/ 5598329 h 5641173"/>
              <a:gd name="connsiteX127" fmla="*/ 7334238 w 11243827"/>
              <a:gd name="connsiteY127" fmla="*/ 5594014 h 5641173"/>
              <a:gd name="connsiteX128" fmla="*/ 7323426 w 11243827"/>
              <a:gd name="connsiteY128" fmla="*/ 5596835 h 5641173"/>
              <a:gd name="connsiteX129" fmla="*/ 7318938 w 11243827"/>
              <a:gd name="connsiteY129" fmla="*/ 5596200 h 5641173"/>
              <a:gd name="connsiteX130" fmla="*/ 7307784 w 11243827"/>
              <a:gd name="connsiteY130" fmla="*/ 5594065 h 5641173"/>
              <a:gd name="connsiteX131" fmla="*/ 7288540 w 11243827"/>
              <a:gd name="connsiteY131" fmla="*/ 5589320 h 5641173"/>
              <a:gd name="connsiteX132" fmla="*/ 7282537 w 11243827"/>
              <a:gd name="connsiteY132" fmla="*/ 5588660 h 5641173"/>
              <a:gd name="connsiteX133" fmla="*/ 7269466 w 11243827"/>
              <a:gd name="connsiteY133" fmla="*/ 5581404 h 5641173"/>
              <a:gd name="connsiteX134" fmla="*/ 7244165 w 11243827"/>
              <a:gd name="connsiteY134" fmla="*/ 5575200 h 5641173"/>
              <a:gd name="connsiteX135" fmla="*/ 7199619 w 11243827"/>
              <a:gd name="connsiteY135" fmla="*/ 5553550 h 5641173"/>
              <a:gd name="connsiteX136" fmla="*/ 7173434 w 11243827"/>
              <a:gd name="connsiteY136" fmla="*/ 5543219 h 5641173"/>
              <a:gd name="connsiteX137" fmla="*/ 7155718 w 11243827"/>
              <a:gd name="connsiteY137" fmla="*/ 5533697 h 5641173"/>
              <a:gd name="connsiteX138" fmla="*/ 7103430 w 11243827"/>
              <a:gd name="connsiteY138" fmla="*/ 5520249 h 5641173"/>
              <a:gd name="connsiteX139" fmla="*/ 7013746 w 11243827"/>
              <a:gd name="connsiteY139" fmla="*/ 5502470 h 5641173"/>
              <a:gd name="connsiteX140" fmla="*/ 6995379 w 11243827"/>
              <a:gd name="connsiteY140" fmla="*/ 5497693 h 5641173"/>
              <a:gd name="connsiteX141" fmla="*/ 6982475 w 11243827"/>
              <a:gd name="connsiteY141" fmla="*/ 5489641 h 5641173"/>
              <a:gd name="connsiteX142" fmla="*/ 6981994 w 11243827"/>
              <a:gd name="connsiteY142" fmla="*/ 5484335 h 5641173"/>
              <a:gd name="connsiteX143" fmla="*/ 6972355 w 11243827"/>
              <a:gd name="connsiteY143" fmla="*/ 5481074 h 5641173"/>
              <a:gd name="connsiteX144" fmla="*/ 6970394 w 11243827"/>
              <a:gd name="connsiteY144" fmla="*/ 5479383 h 5641173"/>
              <a:gd name="connsiteX145" fmla="*/ 6958543 w 11243827"/>
              <a:gd name="connsiteY145" fmla="*/ 5470507 h 5641173"/>
              <a:gd name="connsiteX146" fmla="*/ 6918276 w 11243827"/>
              <a:gd name="connsiteY146" fmla="*/ 5472034 h 5641173"/>
              <a:gd name="connsiteX147" fmla="*/ 6881046 w 11243827"/>
              <a:gd name="connsiteY147" fmla="*/ 5457070 h 5641173"/>
              <a:gd name="connsiteX148" fmla="*/ 6720917 w 11243827"/>
              <a:gd name="connsiteY148" fmla="*/ 5426664 h 5641173"/>
              <a:gd name="connsiteX149" fmla="*/ 6724964 w 11243827"/>
              <a:gd name="connsiteY149" fmla="*/ 5414071 h 5641173"/>
              <a:gd name="connsiteX150" fmla="*/ 6683286 w 11243827"/>
              <a:gd name="connsiteY150" fmla="*/ 5405383 h 5641173"/>
              <a:gd name="connsiteX151" fmla="*/ 6660723 w 11243827"/>
              <a:gd name="connsiteY151" fmla="*/ 5408304 h 5641173"/>
              <a:gd name="connsiteX152" fmla="*/ 6532914 w 11243827"/>
              <a:gd name="connsiteY152" fmla="*/ 5431205 h 5641173"/>
              <a:gd name="connsiteX153" fmla="*/ 6317327 w 11243827"/>
              <a:gd name="connsiteY153" fmla="*/ 5481889 h 5641173"/>
              <a:gd name="connsiteX154" fmla="*/ 6196243 w 11243827"/>
              <a:gd name="connsiteY154" fmla="*/ 5515042 h 5641173"/>
              <a:gd name="connsiteX155" fmla="*/ 6099124 w 11243827"/>
              <a:gd name="connsiteY155" fmla="*/ 5516848 h 5641173"/>
              <a:gd name="connsiteX156" fmla="*/ 6016077 w 11243827"/>
              <a:gd name="connsiteY156" fmla="*/ 5528642 h 5641173"/>
              <a:gd name="connsiteX157" fmla="*/ 6004389 w 11243827"/>
              <a:gd name="connsiteY157" fmla="*/ 5531206 h 5641173"/>
              <a:gd name="connsiteX158" fmla="*/ 5933945 w 11243827"/>
              <a:gd name="connsiteY158" fmla="*/ 5538840 h 5641173"/>
              <a:gd name="connsiteX159" fmla="*/ 5883936 w 11243827"/>
              <a:gd name="connsiteY159" fmla="*/ 5553807 h 5641173"/>
              <a:gd name="connsiteX160" fmla="*/ 5798331 w 11243827"/>
              <a:gd name="connsiteY160" fmla="*/ 5564248 h 5641173"/>
              <a:gd name="connsiteX161" fmla="*/ 5712738 w 11243827"/>
              <a:gd name="connsiteY161" fmla="*/ 5573120 h 5641173"/>
              <a:gd name="connsiteX162" fmla="*/ 5681342 w 11243827"/>
              <a:gd name="connsiteY162" fmla="*/ 5575621 h 5641173"/>
              <a:gd name="connsiteX163" fmla="*/ 5627167 w 11243827"/>
              <a:gd name="connsiteY163" fmla="*/ 5583215 h 5641173"/>
              <a:gd name="connsiteX164" fmla="*/ 5591414 w 11243827"/>
              <a:gd name="connsiteY164" fmla="*/ 5587695 h 5641173"/>
              <a:gd name="connsiteX165" fmla="*/ 5583028 w 11243827"/>
              <a:gd name="connsiteY165" fmla="*/ 5580877 h 5641173"/>
              <a:gd name="connsiteX166" fmla="*/ 5549426 w 11243827"/>
              <a:gd name="connsiteY166" fmla="*/ 5582858 h 5641173"/>
              <a:gd name="connsiteX167" fmla="*/ 5519999 w 11243827"/>
              <a:gd name="connsiteY167" fmla="*/ 5592246 h 5641173"/>
              <a:gd name="connsiteX168" fmla="*/ 5480028 w 11243827"/>
              <a:gd name="connsiteY168" fmla="*/ 5597282 h 5641173"/>
              <a:gd name="connsiteX169" fmla="*/ 5456175 w 11243827"/>
              <a:gd name="connsiteY169" fmla="*/ 5600371 h 5641173"/>
              <a:gd name="connsiteX170" fmla="*/ 5388463 w 11243827"/>
              <a:gd name="connsiteY170" fmla="*/ 5602638 h 5641173"/>
              <a:gd name="connsiteX171" fmla="*/ 5265898 w 11243827"/>
              <a:gd name="connsiteY171" fmla="*/ 5591830 h 5641173"/>
              <a:gd name="connsiteX172" fmla="*/ 5231231 w 11243827"/>
              <a:gd name="connsiteY172" fmla="*/ 5592790 h 5641173"/>
              <a:gd name="connsiteX173" fmla="*/ 5226996 w 11243827"/>
              <a:gd name="connsiteY173" fmla="*/ 5595040 h 5641173"/>
              <a:gd name="connsiteX174" fmla="*/ 5175988 w 11243827"/>
              <a:gd name="connsiteY174" fmla="*/ 5588131 h 5641173"/>
              <a:gd name="connsiteX175" fmla="*/ 5107470 w 11243827"/>
              <a:gd name="connsiteY175" fmla="*/ 5594771 h 5641173"/>
              <a:gd name="connsiteX176" fmla="*/ 5027868 w 11243827"/>
              <a:gd name="connsiteY176" fmla="*/ 5605624 h 5641173"/>
              <a:gd name="connsiteX177" fmla="*/ 5007324 w 11243827"/>
              <a:gd name="connsiteY177" fmla="*/ 5609209 h 5641173"/>
              <a:gd name="connsiteX178" fmla="*/ 4952559 w 11243827"/>
              <a:gd name="connsiteY178" fmla="*/ 5611402 h 5641173"/>
              <a:gd name="connsiteX179" fmla="*/ 4826081 w 11243827"/>
              <a:gd name="connsiteY179" fmla="*/ 5616191 h 5641173"/>
              <a:gd name="connsiteX180" fmla="*/ 4823501 w 11243827"/>
              <a:gd name="connsiteY180" fmla="*/ 5619174 h 5641173"/>
              <a:gd name="connsiteX181" fmla="*/ 4813093 w 11243827"/>
              <a:gd name="connsiteY181" fmla="*/ 5620026 h 5641173"/>
              <a:gd name="connsiteX182" fmla="*/ 4810563 w 11243827"/>
              <a:gd name="connsiteY182" fmla="*/ 5620787 h 5641173"/>
              <a:gd name="connsiteX183" fmla="*/ 4795818 w 11243827"/>
              <a:gd name="connsiteY183" fmla="*/ 5624618 h 5641173"/>
              <a:gd name="connsiteX184" fmla="*/ 4758404 w 11243827"/>
              <a:gd name="connsiteY184" fmla="*/ 5619510 h 5641173"/>
              <a:gd name="connsiteX185" fmla="*/ 4717254 w 11243827"/>
              <a:gd name="connsiteY185" fmla="*/ 5624155 h 5641173"/>
              <a:gd name="connsiteX186" fmla="*/ 4591958 w 11243827"/>
              <a:gd name="connsiteY186" fmla="*/ 5624710 h 5641173"/>
              <a:gd name="connsiteX187" fmla="*/ 4476215 w 11243827"/>
              <a:gd name="connsiteY187" fmla="*/ 5628210 h 5641173"/>
              <a:gd name="connsiteX188" fmla="*/ 4425193 w 11243827"/>
              <a:gd name="connsiteY188" fmla="*/ 5627414 h 5641173"/>
              <a:gd name="connsiteX189" fmla="*/ 4383866 w 11243827"/>
              <a:gd name="connsiteY189" fmla="*/ 5626546 h 5641173"/>
              <a:gd name="connsiteX190" fmla="*/ 4385596 w 11243827"/>
              <a:gd name="connsiteY190" fmla="*/ 5634646 h 5641173"/>
              <a:gd name="connsiteX191" fmla="*/ 4360864 w 11243827"/>
              <a:gd name="connsiteY191" fmla="*/ 5641173 h 5641173"/>
              <a:gd name="connsiteX192" fmla="*/ 4328321 w 11243827"/>
              <a:gd name="connsiteY192" fmla="*/ 5626332 h 5641173"/>
              <a:gd name="connsiteX193" fmla="*/ 4309842 w 11243827"/>
              <a:gd name="connsiteY193" fmla="*/ 5626471 h 5641173"/>
              <a:gd name="connsiteX194" fmla="*/ 4277424 w 11243827"/>
              <a:gd name="connsiteY194" fmla="*/ 5631598 h 5641173"/>
              <a:gd name="connsiteX195" fmla="*/ 4266627 w 11243827"/>
              <a:gd name="connsiteY195" fmla="*/ 5633969 h 5641173"/>
              <a:gd name="connsiteX196" fmla="*/ 4185525 w 11243827"/>
              <a:gd name="connsiteY196" fmla="*/ 5617508 h 5641173"/>
              <a:gd name="connsiteX197" fmla="*/ 4177617 w 11243827"/>
              <a:gd name="connsiteY197" fmla="*/ 5610903 h 5641173"/>
              <a:gd name="connsiteX198" fmla="*/ 4136948 w 11243827"/>
              <a:gd name="connsiteY198" fmla="*/ 5608031 h 5641173"/>
              <a:gd name="connsiteX199" fmla="*/ 4132323 w 11243827"/>
              <a:gd name="connsiteY199" fmla="*/ 5609784 h 5641173"/>
              <a:gd name="connsiteX200" fmla="*/ 4098620 w 11243827"/>
              <a:gd name="connsiteY200" fmla="*/ 5599672 h 5641173"/>
              <a:gd name="connsiteX201" fmla="*/ 3963475 w 11243827"/>
              <a:gd name="connsiteY201" fmla="*/ 5581841 h 5641173"/>
              <a:gd name="connsiteX202" fmla="*/ 3703613 w 11243827"/>
              <a:gd name="connsiteY202" fmla="*/ 5572482 h 5641173"/>
              <a:gd name="connsiteX203" fmla="*/ 3432987 w 11243827"/>
              <a:gd name="connsiteY203" fmla="*/ 5545768 h 5641173"/>
              <a:gd name="connsiteX204" fmla="*/ 3176381 w 11243827"/>
              <a:gd name="connsiteY204" fmla="*/ 5556110 h 5641173"/>
              <a:gd name="connsiteX205" fmla="*/ 2710156 w 11243827"/>
              <a:gd name="connsiteY205" fmla="*/ 5527517 h 5641173"/>
              <a:gd name="connsiteX206" fmla="*/ 2550206 w 11243827"/>
              <a:gd name="connsiteY206" fmla="*/ 5524958 h 5641173"/>
              <a:gd name="connsiteX207" fmla="*/ 2443041 w 11243827"/>
              <a:gd name="connsiteY207" fmla="*/ 5523990 h 5641173"/>
              <a:gd name="connsiteX208" fmla="*/ 2435613 w 11243827"/>
              <a:gd name="connsiteY208" fmla="*/ 5526704 h 5641173"/>
              <a:gd name="connsiteX209" fmla="*/ 2405682 w 11243827"/>
              <a:gd name="connsiteY209" fmla="*/ 5528307 h 5641173"/>
              <a:gd name="connsiteX210" fmla="*/ 2397487 w 11243827"/>
              <a:gd name="connsiteY210" fmla="*/ 5540337 h 5641173"/>
              <a:gd name="connsiteX211" fmla="*/ 2297454 w 11243827"/>
              <a:gd name="connsiteY211" fmla="*/ 5550765 h 5641173"/>
              <a:gd name="connsiteX212" fmla="*/ 2056700 w 11243827"/>
              <a:gd name="connsiteY212" fmla="*/ 5555489 h 5641173"/>
              <a:gd name="connsiteX213" fmla="*/ 1878530 w 11243827"/>
              <a:gd name="connsiteY213" fmla="*/ 5535330 h 5641173"/>
              <a:gd name="connsiteX214" fmla="*/ 1859292 w 11243827"/>
              <a:gd name="connsiteY214" fmla="*/ 5535461 h 5641173"/>
              <a:gd name="connsiteX215" fmla="*/ 1835626 w 11243827"/>
              <a:gd name="connsiteY215" fmla="*/ 5533793 h 5641173"/>
              <a:gd name="connsiteX216" fmla="*/ 1798939 w 11243827"/>
              <a:gd name="connsiteY216" fmla="*/ 5540285 h 5641173"/>
              <a:gd name="connsiteX217" fmla="*/ 1779046 w 11243827"/>
              <a:gd name="connsiteY217" fmla="*/ 5549949 h 5641173"/>
              <a:gd name="connsiteX218" fmla="*/ 1772421 w 11243827"/>
              <a:gd name="connsiteY218" fmla="*/ 5549018 h 5641173"/>
              <a:gd name="connsiteX219" fmla="*/ 1772052 w 11243827"/>
              <a:gd name="connsiteY219" fmla="*/ 5545689 h 5641173"/>
              <a:gd name="connsiteX220" fmla="*/ 1711543 w 11243827"/>
              <a:gd name="connsiteY220" fmla="*/ 5534558 h 5641173"/>
              <a:gd name="connsiteX221" fmla="*/ 1698891 w 11243827"/>
              <a:gd name="connsiteY221" fmla="*/ 5513187 h 5641173"/>
              <a:gd name="connsiteX222" fmla="*/ 1538763 w 11243827"/>
              <a:gd name="connsiteY222" fmla="*/ 5482781 h 5641173"/>
              <a:gd name="connsiteX223" fmla="*/ 1501533 w 11243827"/>
              <a:gd name="connsiteY223" fmla="*/ 5467817 h 5641173"/>
              <a:gd name="connsiteX224" fmla="*/ 1461266 w 11243827"/>
              <a:gd name="connsiteY224" fmla="*/ 5469343 h 5641173"/>
              <a:gd name="connsiteX225" fmla="*/ 1449415 w 11243827"/>
              <a:gd name="connsiteY225" fmla="*/ 5460467 h 5641173"/>
              <a:gd name="connsiteX226" fmla="*/ 1447454 w 11243827"/>
              <a:gd name="connsiteY226" fmla="*/ 5458776 h 5641173"/>
              <a:gd name="connsiteX227" fmla="*/ 1437814 w 11243827"/>
              <a:gd name="connsiteY227" fmla="*/ 5455515 h 5641173"/>
              <a:gd name="connsiteX228" fmla="*/ 1437334 w 11243827"/>
              <a:gd name="connsiteY228" fmla="*/ 5450209 h 5641173"/>
              <a:gd name="connsiteX229" fmla="*/ 1424429 w 11243827"/>
              <a:gd name="connsiteY229" fmla="*/ 5442157 h 5641173"/>
              <a:gd name="connsiteX230" fmla="*/ 1406063 w 11243827"/>
              <a:gd name="connsiteY230" fmla="*/ 5437380 h 5641173"/>
              <a:gd name="connsiteX231" fmla="*/ 1316379 w 11243827"/>
              <a:gd name="connsiteY231" fmla="*/ 5419601 h 5641173"/>
              <a:gd name="connsiteX232" fmla="*/ 1264090 w 11243827"/>
              <a:gd name="connsiteY232" fmla="*/ 5406153 h 5641173"/>
              <a:gd name="connsiteX233" fmla="*/ 1246374 w 11243827"/>
              <a:gd name="connsiteY233" fmla="*/ 5396631 h 5641173"/>
              <a:gd name="connsiteX234" fmla="*/ 1220190 w 11243827"/>
              <a:gd name="connsiteY234" fmla="*/ 5386301 h 5641173"/>
              <a:gd name="connsiteX235" fmla="*/ 1175643 w 11243827"/>
              <a:gd name="connsiteY235" fmla="*/ 5364651 h 5641173"/>
              <a:gd name="connsiteX236" fmla="*/ 1150342 w 11243827"/>
              <a:gd name="connsiteY236" fmla="*/ 5358447 h 5641173"/>
              <a:gd name="connsiteX237" fmla="*/ 1137272 w 11243827"/>
              <a:gd name="connsiteY237" fmla="*/ 5351191 h 5641173"/>
              <a:gd name="connsiteX238" fmla="*/ 1131268 w 11243827"/>
              <a:gd name="connsiteY238" fmla="*/ 5350530 h 5641173"/>
              <a:gd name="connsiteX239" fmla="*/ 1112024 w 11243827"/>
              <a:gd name="connsiteY239" fmla="*/ 5345786 h 5641173"/>
              <a:gd name="connsiteX240" fmla="*/ 1100870 w 11243827"/>
              <a:gd name="connsiteY240" fmla="*/ 5343651 h 5641173"/>
              <a:gd name="connsiteX241" fmla="*/ 1096383 w 11243827"/>
              <a:gd name="connsiteY241" fmla="*/ 5343015 h 5641173"/>
              <a:gd name="connsiteX242" fmla="*/ 1085571 w 11243827"/>
              <a:gd name="connsiteY242" fmla="*/ 5345836 h 5641173"/>
              <a:gd name="connsiteX243" fmla="*/ 1073168 w 11243827"/>
              <a:gd name="connsiteY243" fmla="*/ 5341521 h 5641173"/>
              <a:gd name="connsiteX244" fmla="*/ 1058039 w 11243827"/>
              <a:gd name="connsiteY244" fmla="*/ 5343504 h 5641173"/>
              <a:gd name="connsiteX245" fmla="*/ 1055426 w 11243827"/>
              <a:gd name="connsiteY245" fmla="*/ 5339088 h 5641173"/>
              <a:gd name="connsiteX246" fmla="*/ 1044738 w 11243827"/>
              <a:gd name="connsiteY246" fmla="*/ 5333063 h 5641173"/>
              <a:gd name="connsiteX247" fmla="*/ 1033909 w 11243827"/>
              <a:gd name="connsiteY247" fmla="*/ 5335680 h 5641173"/>
              <a:gd name="connsiteX248" fmla="*/ 1012649 w 11243827"/>
              <a:gd name="connsiteY248" fmla="*/ 5334541 h 5641173"/>
              <a:gd name="connsiteX249" fmla="*/ 1007115 w 11243827"/>
              <a:gd name="connsiteY249" fmla="*/ 5332775 h 5641173"/>
              <a:gd name="connsiteX250" fmla="*/ 986002 w 11243827"/>
              <a:gd name="connsiteY250" fmla="*/ 5334906 h 5641173"/>
              <a:gd name="connsiteX251" fmla="*/ 953418 w 11243827"/>
              <a:gd name="connsiteY251" fmla="*/ 5333901 h 5641173"/>
              <a:gd name="connsiteX252" fmla="*/ 916854 w 11243827"/>
              <a:gd name="connsiteY252" fmla="*/ 5329435 h 5641173"/>
              <a:gd name="connsiteX253" fmla="*/ 905651 w 11243827"/>
              <a:gd name="connsiteY253" fmla="*/ 5332114 h 5641173"/>
              <a:gd name="connsiteX254" fmla="*/ 836961 w 11243827"/>
              <a:gd name="connsiteY254" fmla="*/ 5330803 h 5641173"/>
              <a:gd name="connsiteX255" fmla="*/ 817627 w 11243827"/>
              <a:gd name="connsiteY255" fmla="*/ 5330580 h 5641173"/>
              <a:gd name="connsiteX256" fmla="*/ 801817 w 11243827"/>
              <a:gd name="connsiteY256" fmla="*/ 5325937 h 5641173"/>
              <a:gd name="connsiteX257" fmla="*/ 798857 w 11243827"/>
              <a:gd name="connsiteY257" fmla="*/ 5320979 h 5641173"/>
              <a:gd name="connsiteX258" fmla="*/ 788354 w 11243827"/>
              <a:gd name="connsiteY258" fmla="*/ 5320143 h 5641173"/>
              <a:gd name="connsiteX259" fmla="*/ 785726 w 11243827"/>
              <a:gd name="connsiteY259" fmla="*/ 5318989 h 5641173"/>
              <a:gd name="connsiteX260" fmla="*/ 770507 w 11243827"/>
              <a:gd name="connsiteY260" fmla="*/ 5313309 h 5641173"/>
              <a:gd name="connsiteX261" fmla="*/ 733810 w 11243827"/>
              <a:gd name="connsiteY261" fmla="*/ 5324286 h 5641173"/>
              <a:gd name="connsiteX262" fmla="*/ 692117 w 11243827"/>
              <a:gd name="connsiteY262" fmla="*/ 5318786 h 5641173"/>
              <a:gd name="connsiteX263" fmla="*/ 528894 w 11243827"/>
              <a:gd name="connsiteY263" fmla="*/ 5327578 h 5641173"/>
              <a:gd name="connsiteX264" fmla="*/ 507005 w 11243827"/>
              <a:gd name="connsiteY264" fmla="*/ 5310149 h 5641173"/>
              <a:gd name="connsiteX265" fmla="*/ 441302 w 11243827"/>
              <a:gd name="connsiteY265" fmla="*/ 5307062 h 5641173"/>
              <a:gd name="connsiteX266" fmla="*/ 336819 w 11243827"/>
              <a:gd name="connsiteY266" fmla="*/ 5336690 h 5641173"/>
              <a:gd name="connsiteX267" fmla="*/ 215763 w 11243827"/>
              <a:gd name="connsiteY267" fmla="*/ 5332575 h 5641173"/>
              <a:gd name="connsiteX268" fmla="*/ 205927 w 11243827"/>
              <a:gd name="connsiteY268" fmla="*/ 5339672 h 5641173"/>
              <a:gd name="connsiteX269" fmla="*/ 194189 w 11243827"/>
              <a:gd name="connsiteY269" fmla="*/ 5343588 h 5641173"/>
              <a:gd name="connsiteX270" fmla="*/ 192552 w 11243827"/>
              <a:gd name="connsiteY270" fmla="*/ 5342845 h 5641173"/>
              <a:gd name="connsiteX271" fmla="*/ 178320 w 11243827"/>
              <a:gd name="connsiteY271" fmla="*/ 5343766 h 5641173"/>
              <a:gd name="connsiteX272" fmla="*/ 175596 w 11243827"/>
              <a:gd name="connsiteY272" fmla="*/ 5346411 h 5641173"/>
              <a:gd name="connsiteX273" fmla="*/ 165951 w 11243827"/>
              <a:gd name="connsiteY273" fmla="*/ 5347808 h 5641173"/>
              <a:gd name="connsiteX274" fmla="*/ 147287 w 11243827"/>
              <a:gd name="connsiteY274" fmla="*/ 5352625 h 5641173"/>
              <a:gd name="connsiteX275" fmla="*/ 143484 w 11243827"/>
              <a:gd name="connsiteY275" fmla="*/ 5351591 h 5641173"/>
              <a:gd name="connsiteX276" fmla="*/ 114847 w 11243827"/>
              <a:gd name="connsiteY276" fmla="*/ 5355844 h 5641173"/>
              <a:gd name="connsiteX277" fmla="*/ 114306 w 11243827"/>
              <a:gd name="connsiteY277" fmla="*/ 5354983 h 5641173"/>
              <a:gd name="connsiteX278" fmla="*/ 105588 w 11243827"/>
              <a:gd name="connsiteY278" fmla="*/ 5352169 h 5641173"/>
              <a:gd name="connsiteX279" fmla="*/ 89264 w 11243827"/>
              <a:gd name="connsiteY279" fmla="*/ 5348886 h 5641173"/>
              <a:gd name="connsiteX280" fmla="*/ 49794 w 11243827"/>
              <a:gd name="connsiteY280" fmla="*/ 5329950 h 5641173"/>
              <a:gd name="connsiteX281" fmla="*/ 19924 w 11243827"/>
              <a:gd name="connsiteY281" fmla="*/ 5334282 h 5641173"/>
              <a:gd name="connsiteX282" fmla="*/ 13819 w 11243827"/>
              <a:gd name="connsiteY282" fmla="*/ 5334653 h 5641173"/>
              <a:gd name="connsiteX283" fmla="*/ 13657 w 11243827"/>
              <a:gd name="connsiteY283" fmla="*/ 5334455 h 5641173"/>
              <a:gd name="connsiteX284" fmla="*/ 7139 w 11243827"/>
              <a:gd name="connsiteY284" fmla="*/ 5334438 h 5641173"/>
              <a:gd name="connsiteX285" fmla="*/ 2684 w 11243827"/>
              <a:gd name="connsiteY285" fmla="*/ 5335333 h 5641173"/>
              <a:gd name="connsiteX286" fmla="*/ 0 w 11243827"/>
              <a:gd name="connsiteY286" fmla="*/ 5335496 h 5641173"/>
              <a:gd name="connsiteX287" fmla="*/ 0 w 11243827"/>
              <a:gd name="connsiteY287" fmla="*/ 10592 h 5641173"/>
              <a:gd name="connsiteX288" fmla="*/ 11243827 w 11243827"/>
              <a:gd name="connsiteY288" fmla="*/ 0 h 5641173"/>
              <a:gd name="connsiteX0" fmla="*/ 11243827 w 11243827"/>
              <a:gd name="connsiteY0" fmla="*/ 0 h 5641173"/>
              <a:gd name="connsiteX1" fmla="*/ 11243827 w 11243827"/>
              <a:gd name="connsiteY1" fmla="*/ 1470035 h 5641173"/>
              <a:gd name="connsiteX2" fmla="*/ 11243827 w 11243827"/>
              <a:gd name="connsiteY2" fmla="*/ 5001571 h 5641173"/>
              <a:gd name="connsiteX3" fmla="*/ 11243827 w 11243827"/>
              <a:gd name="connsiteY3" fmla="*/ 5209610 h 5641173"/>
              <a:gd name="connsiteX4" fmla="*/ 11240675 w 11243827"/>
              <a:gd name="connsiteY4" fmla="*/ 5210442 h 5641173"/>
              <a:gd name="connsiteX5" fmla="*/ 11179959 w 11243827"/>
              <a:gd name="connsiteY5" fmla="*/ 5221199 h 5641173"/>
              <a:gd name="connsiteX6" fmla="*/ 11105493 w 11243827"/>
              <a:gd name="connsiteY6" fmla="*/ 5259905 h 5641173"/>
              <a:gd name="connsiteX7" fmla="*/ 11078640 w 11243827"/>
              <a:gd name="connsiteY7" fmla="*/ 5263531 h 5641173"/>
              <a:gd name="connsiteX8" fmla="*/ 11079616 w 11243827"/>
              <a:gd name="connsiteY8" fmla="*/ 5270380 h 5641173"/>
              <a:gd name="connsiteX9" fmla="*/ 11069641 w 11243827"/>
              <a:gd name="connsiteY9" fmla="*/ 5270884 h 5641173"/>
              <a:gd name="connsiteX10" fmla="*/ 11047377 w 11243827"/>
              <a:gd name="connsiteY10" fmla="*/ 5271051 h 5641173"/>
              <a:gd name="connsiteX11" fmla="*/ 10980705 w 11243827"/>
              <a:gd name="connsiteY11" fmla="*/ 5272951 h 5641173"/>
              <a:gd name="connsiteX12" fmla="*/ 10962514 w 11243827"/>
              <a:gd name="connsiteY12" fmla="*/ 5286084 h 5641173"/>
              <a:gd name="connsiteX13" fmla="*/ 10945307 w 11243827"/>
              <a:gd name="connsiteY13" fmla="*/ 5286290 h 5641173"/>
              <a:gd name="connsiteX14" fmla="*/ 10845516 w 11243827"/>
              <a:gd name="connsiteY14" fmla="*/ 5303894 h 5641173"/>
              <a:gd name="connsiteX15" fmla="*/ 10831795 w 11243827"/>
              <a:gd name="connsiteY15" fmla="*/ 5305210 h 5641173"/>
              <a:gd name="connsiteX16" fmla="*/ 10824365 w 11243827"/>
              <a:gd name="connsiteY16" fmla="*/ 5311111 h 5641173"/>
              <a:gd name="connsiteX17" fmla="*/ 10797756 w 11243827"/>
              <a:gd name="connsiteY17" fmla="*/ 5312285 h 5641173"/>
              <a:gd name="connsiteX18" fmla="*/ 10796525 w 11243827"/>
              <a:gd name="connsiteY18" fmla="*/ 5315645 h 5641173"/>
              <a:gd name="connsiteX19" fmla="*/ 10709063 w 11243827"/>
              <a:gd name="connsiteY19" fmla="*/ 5344492 h 5641173"/>
              <a:gd name="connsiteX20" fmla="*/ 10694078 w 11243827"/>
              <a:gd name="connsiteY20" fmla="*/ 5349258 h 5641173"/>
              <a:gd name="connsiteX21" fmla="*/ 10681131 w 11243827"/>
              <a:gd name="connsiteY21" fmla="*/ 5347812 h 5641173"/>
              <a:gd name="connsiteX22" fmla="*/ 10609448 w 11243827"/>
              <a:gd name="connsiteY22" fmla="*/ 5351931 h 5641173"/>
              <a:gd name="connsiteX23" fmla="*/ 10592397 w 11243827"/>
              <a:gd name="connsiteY23" fmla="*/ 5349402 h 5641173"/>
              <a:gd name="connsiteX24" fmla="*/ 10585227 w 11243827"/>
              <a:gd name="connsiteY24" fmla="*/ 5344063 h 5641173"/>
              <a:gd name="connsiteX25" fmla="*/ 10557472 w 11243827"/>
              <a:gd name="connsiteY25" fmla="*/ 5354151 h 5641173"/>
              <a:gd name="connsiteX26" fmla="*/ 10514646 w 11243827"/>
              <a:gd name="connsiteY26" fmla="*/ 5361064 h 5641173"/>
              <a:gd name="connsiteX27" fmla="*/ 10494292 w 11243827"/>
              <a:gd name="connsiteY27" fmla="*/ 5366054 h 5641173"/>
              <a:gd name="connsiteX28" fmla="*/ 10477869 w 11243827"/>
              <a:gd name="connsiteY28" fmla="*/ 5363025 h 5641173"/>
              <a:gd name="connsiteX29" fmla="*/ 10384411 w 11243827"/>
              <a:gd name="connsiteY29" fmla="*/ 5362257 h 5641173"/>
              <a:gd name="connsiteX30" fmla="*/ 10362921 w 11243827"/>
              <a:gd name="connsiteY30" fmla="*/ 5357444 h 5641173"/>
              <a:gd name="connsiteX31" fmla="*/ 10352736 w 11243827"/>
              <a:gd name="connsiteY31" fmla="*/ 5347851 h 5641173"/>
              <a:gd name="connsiteX32" fmla="*/ 10344754 w 11243827"/>
              <a:gd name="connsiteY32" fmla="*/ 5351272 h 5641173"/>
              <a:gd name="connsiteX33" fmla="*/ 10288226 w 11243827"/>
              <a:gd name="connsiteY33" fmla="*/ 5351613 h 5641173"/>
              <a:gd name="connsiteX34" fmla="*/ 10251350 w 11243827"/>
              <a:gd name="connsiteY34" fmla="*/ 5352711 h 5641173"/>
              <a:gd name="connsiteX35" fmla="*/ 10249108 w 11243827"/>
              <a:gd name="connsiteY35" fmla="*/ 5365881 h 5641173"/>
              <a:gd name="connsiteX36" fmla="*/ 10216272 w 11243827"/>
              <a:gd name="connsiteY36" fmla="*/ 5370573 h 5641173"/>
              <a:gd name="connsiteX37" fmla="*/ 10181278 w 11243827"/>
              <a:gd name="connsiteY37" fmla="*/ 5362119 h 5641173"/>
              <a:gd name="connsiteX38" fmla="*/ 10140033 w 11243827"/>
              <a:gd name="connsiteY38" fmla="*/ 5363304 h 5641173"/>
              <a:gd name="connsiteX39" fmla="*/ 10115353 w 11243827"/>
              <a:gd name="connsiteY39" fmla="*/ 5363869 h 5641173"/>
              <a:gd name="connsiteX40" fmla="*/ 10050578 w 11243827"/>
              <a:gd name="connsiteY40" fmla="*/ 5376153 h 5641173"/>
              <a:gd name="connsiteX41" fmla="*/ 9945478 w 11243827"/>
              <a:gd name="connsiteY41" fmla="*/ 5422859 h 5641173"/>
              <a:gd name="connsiteX42" fmla="*/ 9912481 w 11243827"/>
              <a:gd name="connsiteY42" fmla="*/ 5429477 h 5641173"/>
              <a:gd name="connsiteX43" fmla="*/ 9906713 w 11243827"/>
              <a:gd name="connsiteY43" fmla="*/ 5426784 h 5641173"/>
              <a:gd name="connsiteX44" fmla="*/ 9742436 w 11243827"/>
              <a:gd name="connsiteY44" fmla="*/ 5454834 h 5641173"/>
              <a:gd name="connsiteX45" fmla="*/ 9713044 w 11243827"/>
              <a:gd name="connsiteY45" fmla="*/ 5456476 h 5641173"/>
              <a:gd name="connsiteX46" fmla="*/ 9691033 w 11243827"/>
              <a:gd name="connsiteY46" fmla="*/ 5455451 h 5641173"/>
              <a:gd name="connsiteX47" fmla="*/ 9638355 w 11243827"/>
              <a:gd name="connsiteY47" fmla="*/ 5464794 h 5641173"/>
              <a:gd name="connsiteX48" fmla="*/ 9552434 w 11243827"/>
              <a:gd name="connsiteY48" fmla="*/ 5485280 h 5641173"/>
              <a:gd name="connsiteX49" fmla="*/ 9533883 w 11243827"/>
              <a:gd name="connsiteY49" fmla="*/ 5488516 h 5641173"/>
              <a:gd name="connsiteX50" fmla="*/ 9516916 w 11243827"/>
              <a:gd name="connsiteY50" fmla="*/ 5486828 h 5641173"/>
              <a:gd name="connsiteX51" fmla="*/ 9512093 w 11243827"/>
              <a:gd name="connsiteY51" fmla="*/ 5482541 h 5641173"/>
              <a:gd name="connsiteX52" fmla="*/ 9501725 w 11243827"/>
              <a:gd name="connsiteY52" fmla="*/ 5483603 h 5641173"/>
              <a:gd name="connsiteX53" fmla="*/ 9498754 w 11243827"/>
              <a:gd name="connsiteY53" fmla="*/ 5482951 h 5641173"/>
              <a:gd name="connsiteX54" fmla="*/ 9481932 w 11243827"/>
              <a:gd name="connsiteY54" fmla="*/ 5480151 h 5641173"/>
              <a:gd name="connsiteX55" fmla="*/ 9451321 w 11243827"/>
              <a:gd name="connsiteY55" fmla="*/ 5497375 h 5641173"/>
              <a:gd name="connsiteX56" fmla="*/ 9409298 w 11243827"/>
              <a:gd name="connsiteY56" fmla="*/ 5499478 h 5641173"/>
              <a:gd name="connsiteX57" fmla="*/ 9257007 w 11243827"/>
              <a:gd name="connsiteY57" fmla="*/ 5537183 h 5641173"/>
              <a:gd name="connsiteX58" fmla="*/ 9229078 w 11243827"/>
              <a:gd name="connsiteY58" fmla="*/ 5524154 h 5641173"/>
              <a:gd name="connsiteX59" fmla="*/ 9165105 w 11243827"/>
              <a:gd name="connsiteY59" fmla="*/ 5532892 h 5641173"/>
              <a:gd name="connsiteX60" fmla="*/ 9077301 w 11243827"/>
              <a:gd name="connsiteY60" fmla="*/ 5580356 h 5641173"/>
              <a:gd name="connsiteX61" fmla="*/ 8960065 w 11243827"/>
              <a:gd name="connsiteY61" fmla="*/ 5597982 h 5641173"/>
              <a:gd name="connsiteX62" fmla="*/ 8953536 w 11243827"/>
              <a:gd name="connsiteY62" fmla="*/ 5606638 h 5641173"/>
              <a:gd name="connsiteX63" fmla="*/ 8943907 w 11243827"/>
              <a:gd name="connsiteY63" fmla="*/ 5612541 h 5641173"/>
              <a:gd name="connsiteX64" fmla="*/ 8942046 w 11243827"/>
              <a:gd name="connsiteY64" fmla="*/ 5612112 h 5641173"/>
              <a:gd name="connsiteX65" fmla="*/ 8928824 w 11243827"/>
              <a:gd name="connsiteY65" fmla="*/ 5615549 h 5641173"/>
              <a:gd name="connsiteX66" fmla="*/ 8927294 w 11243827"/>
              <a:gd name="connsiteY66" fmla="*/ 5618607 h 5641173"/>
              <a:gd name="connsiteX67" fmla="*/ 8918651 w 11243827"/>
              <a:gd name="connsiteY67" fmla="*/ 5621688 h 5641173"/>
              <a:gd name="connsiteX68" fmla="*/ 8902772 w 11243827"/>
              <a:gd name="connsiteY68" fmla="*/ 5629703 h 5641173"/>
              <a:gd name="connsiteX69" fmla="*/ 8898724 w 11243827"/>
              <a:gd name="connsiteY69" fmla="*/ 5629379 h 5641173"/>
              <a:gd name="connsiteX70" fmla="*/ 8873099 w 11243827"/>
              <a:gd name="connsiteY70" fmla="*/ 5638628 h 5641173"/>
              <a:gd name="connsiteX71" fmla="*/ 8872234 w 11243827"/>
              <a:gd name="connsiteY71" fmla="*/ 5637889 h 5641173"/>
              <a:gd name="connsiteX72" fmla="*/ 8862777 w 11243827"/>
              <a:gd name="connsiteY72" fmla="*/ 5636711 h 5641173"/>
              <a:gd name="connsiteX73" fmla="*/ 8845869 w 11243827"/>
              <a:gd name="connsiteY73" fmla="*/ 5636436 h 5641173"/>
              <a:gd name="connsiteX74" fmla="*/ 8800548 w 11243827"/>
              <a:gd name="connsiteY74" fmla="*/ 5625084 h 5641173"/>
              <a:gd name="connsiteX75" fmla="*/ 8773774 w 11243827"/>
              <a:gd name="connsiteY75" fmla="*/ 5634630 h 5641173"/>
              <a:gd name="connsiteX76" fmla="*/ 8698255 w 11243827"/>
              <a:gd name="connsiteY76" fmla="*/ 5636083 h 5641173"/>
              <a:gd name="connsiteX77" fmla="*/ 8619167 w 11243827"/>
              <a:gd name="connsiteY77" fmla="*/ 5619130 h 5641173"/>
              <a:gd name="connsiteX78" fmla="*/ 8539822 w 11243827"/>
              <a:gd name="connsiteY78" fmla="*/ 5616905 h 5641173"/>
              <a:gd name="connsiteX79" fmla="*/ 8511094 w 11243827"/>
              <a:gd name="connsiteY79" fmla="*/ 5617360 h 5641173"/>
              <a:gd name="connsiteX80" fmla="*/ 8459886 w 11243827"/>
              <a:gd name="connsiteY80" fmla="*/ 5612612 h 5641173"/>
              <a:gd name="connsiteX81" fmla="*/ 8436432 w 11243827"/>
              <a:gd name="connsiteY81" fmla="*/ 5606990 h 5641173"/>
              <a:gd name="connsiteX82" fmla="*/ 8435403 w 11243827"/>
              <a:gd name="connsiteY82" fmla="*/ 5607336 h 5641173"/>
              <a:gd name="connsiteX83" fmla="*/ 8433307 w 11243827"/>
              <a:gd name="connsiteY83" fmla="*/ 5604917 h 5641173"/>
              <a:gd name="connsiteX84" fmla="*/ 8428968 w 11243827"/>
              <a:gd name="connsiteY84" fmla="*/ 5603796 h 5641173"/>
              <a:gd name="connsiteX85" fmla="*/ 8417124 w 11243827"/>
              <a:gd name="connsiteY85" fmla="*/ 5604518 h 5641173"/>
              <a:gd name="connsiteX86" fmla="*/ 8412669 w 11243827"/>
              <a:gd name="connsiteY86" fmla="*/ 5605413 h 5641173"/>
              <a:gd name="connsiteX87" fmla="*/ 8406152 w 11243827"/>
              <a:gd name="connsiteY87" fmla="*/ 5605396 h 5641173"/>
              <a:gd name="connsiteX88" fmla="*/ 8405989 w 11243827"/>
              <a:gd name="connsiteY88" fmla="*/ 5605197 h 5641173"/>
              <a:gd name="connsiteX89" fmla="*/ 8399884 w 11243827"/>
              <a:gd name="connsiteY89" fmla="*/ 5605568 h 5641173"/>
              <a:gd name="connsiteX90" fmla="*/ 8370014 w 11243827"/>
              <a:gd name="connsiteY90" fmla="*/ 5609900 h 5641173"/>
              <a:gd name="connsiteX91" fmla="*/ 8330544 w 11243827"/>
              <a:gd name="connsiteY91" fmla="*/ 5590964 h 5641173"/>
              <a:gd name="connsiteX92" fmla="*/ 8314221 w 11243827"/>
              <a:gd name="connsiteY92" fmla="*/ 5587682 h 5641173"/>
              <a:gd name="connsiteX93" fmla="*/ 8305502 w 11243827"/>
              <a:gd name="connsiteY93" fmla="*/ 5584868 h 5641173"/>
              <a:gd name="connsiteX94" fmla="*/ 8304962 w 11243827"/>
              <a:gd name="connsiteY94" fmla="*/ 5584007 h 5641173"/>
              <a:gd name="connsiteX95" fmla="*/ 8276324 w 11243827"/>
              <a:gd name="connsiteY95" fmla="*/ 5588260 h 5641173"/>
              <a:gd name="connsiteX96" fmla="*/ 8272522 w 11243827"/>
              <a:gd name="connsiteY96" fmla="*/ 5587226 h 5641173"/>
              <a:gd name="connsiteX97" fmla="*/ 8253857 w 11243827"/>
              <a:gd name="connsiteY97" fmla="*/ 5592043 h 5641173"/>
              <a:gd name="connsiteX98" fmla="*/ 8244212 w 11243827"/>
              <a:gd name="connsiteY98" fmla="*/ 5593439 h 5641173"/>
              <a:gd name="connsiteX99" fmla="*/ 8241488 w 11243827"/>
              <a:gd name="connsiteY99" fmla="*/ 5596085 h 5641173"/>
              <a:gd name="connsiteX100" fmla="*/ 8227256 w 11243827"/>
              <a:gd name="connsiteY100" fmla="*/ 5597005 h 5641173"/>
              <a:gd name="connsiteX101" fmla="*/ 8225619 w 11243827"/>
              <a:gd name="connsiteY101" fmla="*/ 5596262 h 5641173"/>
              <a:gd name="connsiteX102" fmla="*/ 8213882 w 11243827"/>
              <a:gd name="connsiteY102" fmla="*/ 5600179 h 5641173"/>
              <a:gd name="connsiteX103" fmla="*/ 8204045 w 11243827"/>
              <a:gd name="connsiteY103" fmla="*/ 5607275 h 5641173"/>
              <a:gd name="connsiteX104" fmla="*/ 8082989 w 11243827"/>
              <a:gd name="connsiteY104" fmla="*/ 5603160 h 5641173"/>
              <a:gd name="connsiteX105" fmla="*/ 7912803 w 11243827"/>
              <a:gd name="connsiteY105" fmla="*/ 5629702 h 5641173"/>
              <a:gd name="connsiteX106" fmla="*/ 7890915 w 11243827"/>
              <a:gd name="connsiteY106" fmla="*/ 5612272 h 5641173"/>
              <a:gd name="connsiteX107" fmla="*/ 7727691 w 11243827"/>
              <a:gd name="connsiteY107" fmla="*/ 5621064 h 5641173"/>
              <a:gd name="connsiteX108" fmla="*/ 7685998 w 11243827"/>
              <a:gd name="connsiteY108" fmla="*/ 5615564 h 5641173"/>
              <a:gd name="connsiteX109" fmla="*/ 7649302 w 11243827"/>
              <a:gd name="connsiteY109" fmla="*/ 5626541 h 5641173"/>
              <a:gd name="connsiteX110" fmla="*/ 7634083 w 11243827"/>
              <a:gd name="connsiteY110" fmla="*/ 5620862 h 5641173"/>
              <a:gd name="connsiteX111" fmla="*/ 7631455 w 11243827"/>
              <a:gd name="connsiteY111" fmla="*/ 5619708 h 5641173"/>
              <a:gd name="connsiteX112" fmla="*/ 7620952 w 11243827"/>
              <a:gd name="connsiteY112" fmla="*/ 5618872 h 5641173"/>
              <a:gd name="connsiteX113" fmla="*/ 7617992 w 11243827"/>
              <a:gd name="connsiteY113" fmla="*/ 5613914 h 5641173"/>
              <a:gd name="connsiteX114" fmla="*/ 7602182 w 11243827"/>
              <a:gd name="connsiteY114" fmla="*/ 5609271 h 5641173"/>
              <a:gd name="connsiteX115" fmla="*/ 7582847 w 11243827"/>
              <a:gd name="connsiteY115" fmla="*/ 5609047 h 5641173"/>
              <a:gd name="connsiteX116" fmla="*/ 7514158 w 11243827"/>
              <a:gd name="connsiteY116" fmla="*/ 5607737 h 5641173"/>
              <a:gd name="connsiteX117" fmla="*/ 7502955 w 11243827"/>
              <a:gd name="connsiteY117" fmla="*/ 5610415 h 5641173"/>
              <a:gd name="connsiteX118" fmla="*/ 7466391 w 11243827"/>
              <a:gd name="connsiteY118" fmla="*/ 5605949 h 5641173"/>
              <a:gd name="connsiteX119" fmla="*/ 7433806 w 11243827"/>
              <a:gd name="connsiteY119" fmla="*/ 5604945 h 5641173"/>
              <a:gd name="connsiteX120" fmla="*/ 7412693 w 11243827"/>
              <a:gd name="connsiteY120" fmla="*/ 5607075 h 5641173"/>
              <a:gd name="connsiteX121" fmla="*/ 7407159 w 11243827"/>
              <a:gd name="connsiteY121" fmla="*/ 5605310 h 5641173"/>
              <a:gd name="connsiteX122" fmla="*/ 7385900 w 11243827"/>
              <a:gd name="connsiteY122" fmla="*/ 5604171 h 5641173"/>
              <a:gd name="connsiteX123" fmla="*/ 7375071 w 11243827"/>
              <a:gd name="connsiteY123" fmla="*/ 5606788 h 5641173"/>
              <a:gd name="connsiteX124" fmla="*/ 7364382 w 11243827"/>
              <a:gd name="connsiteY124" fmla="*/ 5600762 h 5641173"/>
              <a:gd name="connsiteX125" fmla="*/ 7361770 w 11243827"/>
              <a:gd name="connsiteY125" fmla="*/ 5596347 h 5641173"/>
              <a:gd name="connsiteX126" fmla="*/ 7346641 w 11243827"/>
              <a:gd name="connsiteY126" fmla="*/ 5598329 h 5641173"/>
              <a:gd name="connsiteX127" fmla="*/ 7334238 w 11243827"/>
              <a:gd name="connsiteY127" fmla="*/ 5594014 h 5641173"/>
              <a:gd name="connsiteX128" fmla="*/ 7323426 w 11243827"/>
              <a:gd name="connsiteY128" fmla="*/ 5596835 h 5641173"/>
              <a:gd name="connsiteX129" fmla="*/ 7318938 w 11243827"/>
              <a:gd name="connsiteY129" fmla="*/ 5596200 h 5641173"/>
              <a:gd name="connsiteX130" fmla="*/ 7307784 w 11243827"/>
              <a:gd name="connsiteY130" fmla="*/ 5594065 h 5641173"/>
              <a:gd name="connsiteX131" fmla="*/ 7288540 w 11243827"/>
              <a:gd name="connsiteY131" fmla="*/ 5589320 h 5641173"/>
              <a:gd name="connsiteX132" fmla="*/ 7282537 w 11243827"/>
              <a:gd name="connsiteY132" fmla="*/ 5588660 h 5641173"/>
              <a:gd name="connsiteX133" fmla="*/ 7269466 w 11243827"/>
              <a:gd name="connsiteY133" fmla="*/ 5581404 h 5641173"/>
              <a:gd name="connsiteX134" fmla="*/ 7244165 w 11243827"/>
              <a:gd name="connsiteY134" fmla="*/ 5575200 h 5641173"/>
              <a:gd name="connsiteX135" fmla="*/ 7199619 w 11243827"/>
              <a:gd name="connsiteY135" fmla="*/ 5553550 h 5641173"/>
              <a:gd name="connsiteX136" fmla="*/ 7173434 w 11243827"/>
              <a:gd name="connsiteY136" fmla="*/ 5543219 h 5641173"/>
              <a:gd name="connsiteX137" fmla="*/ 7155718 w 11243827"/>
              <a:gd name="connsiteY137" fmla="*/ 5533697 h 5641173"/>
              <a:gd name="connsiteX138" fmla="*/ 7103430 w 11243827"/>
              <a:gd name="connsiteY138" fmla="*/ 5520249 h 5641173"/>
              <a:gd name="connsiteX139" fmla="*/ 7013746 w 11243827"/>
              <a:gd name="connsiteY139" fmla="*/ 5502470 h 5641173"/>
              <a:gd name="connsiteX140" fmla="*/ 6995379 w 11243827"/>
              <a:gd name="connsiteY140" fmla="*/ 5497693 h 5641173"/>
              <a:gd name="connsiteX141" fmla="*/ 6982475 w 11243827"/>
              <a:gd name="connsiteY141" fmla="*/ 5489641 h 5641173"/>
              <a:gd name="connsiteX142" fmla="*/ 6981994 w 11243827"/>
              <a:gd name="connsiteY142" fmla="*/ 5484335 h 5641173"/>
              <a:gd name="connsiteX143" fmla="*/ 6972355 w 11243827"/>
              <a:gd name="connsiteY143" fmla="*/ 5481074 h 5641173"/>
              <a:gd name="connsiteX144" fmla="*/ 6970394 w 11243827"/>
              <a:gd name="connsiteY144" fmla="*/ 5479383 h 5641173"/>
              <a:gd name="connsiteX145" fmla="*/ 6958543 w 11243827"/>
              <a:gd name="connsiteY145" fmla="*/ 5470507 h 5641173"/>
              <a:gd name="connsiteX146" fmla="*/ 6918276 w 11243827"/>
              <a:gd name="connsiteY146" fmla="*/ 5472034 h 5641173"/>
              <a:gd name="connsiteX147" fmla="*/ 6881046 w 11243827"/>
              <a:gd name="connsiteY147" fmla="*/ 5457070 h 5641173"/>
              <a:gd name="connsiteX148" fmla="*/ 6720917 w 11243827"/>
              <a:gd name="connsiteY148" fmla="*/ 5637174 h 5641173"/>
              <a:gd name="connsiteX149" fmla="*/ 6724964 w 11243827"/>
              <a:gd name="connsiteY149" fmla="*/ 5414071 h 5641173"/>
              <a:gd name="connsiteX150" fmla="*/ 6683286 w 11243827"/>
              <a:gd name="connsiteY150" fmla="*/ 5405383 h 5641173"/>
              <a:gd name="connsiteX151" fmla="*/ 6660723 w 11243827"/>
              <a:gd name="connsiteY151" fmla="*/ 5408304 h 5641173"/>
              <a:gd name="connsiteX152" fmla="*/ 6532914 w 11243827"/>
              <a:gd name="connsiteY152" fmla="*/ 5431205 h 5641173"/>
              <a:gd name="connsiteX153" fmla="*/ 6317327 w 11243827"/>
              <a:gd name="connsiteY153" fmla="*/ 5481889 h 5641173"/>
              <a:gd name="connsiteX154" fmla="*/ 6196243 w 11243827"/>
              <a:gd name="connsiteY154" fmla="*/ 5515042 h 5641173"/>
              <a:gd name="connsiteX155" fmla="*/ 6099124 w 11243827"/>
              <a:gd name="connsiteY155" fmla="*/ 5516848 h 5641173"/>
              <a:gd name="connsiteX156" fmla="*/ 6016077 w 11243827"/>
              <a:gd name="connsiteY156" fmla="*/ 5528642 h 5641173"/>
              <a:gd name="connsiteX157" fmla="*/ 6004389 w 11243827"/>
              <a:gd name="connsiteY157" fmla="*/ 5531206 h 5641173"/>
              <a:gd name="connsiteX158" fmla="*/ 5933945 w 11243827"/>
              <a:gd name="connsiteY158" fmla="*/ 5538840 h 5641173"/>
              <a:gd name="connsiteX159" fmla="*/ 5883936 w 11243827"/>
              <a:gd name="connsiteY159" fmla="*/ 5553807 h 5641173"/>
              <a:gd name="connsiteX160" fmla="*/ 5798331 w 11243827"/>
              <a:gd name="connsiteY160" fmla="*/ 5564248 h 5641173"/>
              <a:gd name="connsiteX161" fmla="*/ 5712738 w 11243827"/>
              <a:gd name="connsiteY161" fmla="*/ 5573120 h 5641173"/>
              <a:gd name="connsiteX162" fmla="*/ 5681342 w 11243827"/>
              <a:gd name="connsiteY162" fmla="*/ 5575621 h 5641173"/>
              <a:gd name="connsiteX163" fmla="*/ 5627167 w 11243827"/>
              <a:gd name="connsiteY163" fmla="*/ 5583215 h 5641173"/>
              <a:gd name="connsiteX164" fmla="*/ 5591414 w 11243827"/>
              <a:gd name="connsiteY164" fmla="*/ 5587695 h 5641173"/>
              <a:gd name="connsiteX165" fmla="*/ 5583028 w 11243827"/>
              <a:gd name="connsiteY165" fmla="*/ 5580877 h 5641173"/>
              <a:gd name="connsiteX166" fmla="*/ 5549426 w 11243827"/>
              <a:gd name="connsiteY166" fmla="*/ 5582858 h 5641173"/>
              <a:gd name="connsiteX167" fmla="*/ 5519999 w 11243827"/>
              <a:gd name="connsiteY167" fmla="*/ 5592246 h 5641173"/>
              <a:gd name="connsiteX168" fmla="*/ 5480028 w 11243827"/>
              <a:gd name="connsiteY168" fmla="*/ 5597282 h 5641173"/>
              <a:gd name="connsiteX169" fmla="*/ 5456175 w 11243827"/>
              <a:gd name="connsiteY169" fmla="*/ 5600371 h 5641173"/>
              <a:gd name="connsiteX170" fmla="*/ 5388463 w 11243827"/>
              <a:gd name="connsiteY170" fmla="*/ 5602638 h 5641173"/>
              <a:gd name="connsiteX171" fmla="*/ 5265898 w 11243827"/>
              <a:gd name="connsiteY171" fmla="*/ 5591830 h 5641173"/>
              <a:gd name="connsiteX172" fmla="*/ 5231231 w 11243827"/>
              <a:gd name="connsiteY172" fmla="*/ 5592790 h 5641173"/>
              <a:gd name="connsiteX173" fmla="*/ 5226996 w 11243827"/>
              <a:gd name="connsiteY173" fmla="*/ 5595040 h 5641173"/>
              <a:gd name="connsiteX174" fmla="*/ 5175988 w 11243827"/>
              <a:gd name="connsiteY174" fmla="*/ 5588131 h 5641173"/>
              <a:gd name="connsiteX175" fmla="*/ 5107470 w 11243827"/>
              <a:gd name="connsiteY175" fmla="*/ 5594771 h 5641173"/>
              <a:gd name="connsiteX176" fmla="*/ 5027868 w 11243827"/>
              <a:gd name="connsiteY176" fmla="*/ 5605624 h 5641173"/>
              <a:gd name="connsiteX177" fmla="*/ 5007324 w 11243827"/>
              <a:gd name="connsiteY177" fmla="*/ 5609209 h 5641173"/>
              <a:gd name="connsiteX178" fmla="*/ 4952559 w 11243827"/>
              <a:gd name="connsiteY178" fmla="*/ 5611402 h 5641173"/>
              <a:gd name="connsiteX179" fmla="*/ 4826081 w 11243827"/>
              <a:gd name="connsiteY179" fmla="*/ 5616191 h 5641173"/>
              <a:gd name="connsiteX180" fmla="*/ 4823501 w 11243827"/>
              <a:gd name="connsiteY180" fmla="*/ 5619174 h 5641173"/>
              <a:gd name="connsiteX181" fmla="*/ 4813093 w 11243827"/>
              <a:gd name="connsiteY181" fmla="*/ 5620026 h 5641173"/>
              <a:gd name="connsiteX182" fmla="*/ 4810563 w 11243827"/>
              <a:gd name="connsiteY182" fmla="*/ 5620787 h 5641173"/>
              <a:gd name="connsiteX183" fmla="*/ 4795818 w 11243827"/>
              <a:gd name="connsiteY183" fmla="*/ 5624618 h 5641173"/>
              <a:gd name="connsiteX184" fmla="*/ 4758404 w 11243827"/>
              <a:gd name="connsiteY184" fmla="*/ 5619510 h 5641173"/>
              <a:gd name="connsiteX185" fmla="*/ 4717254 w 11243827"/>
              <a:gd name="connsiteY185" fmla="*/ 5624155 h 5641173"/>
              <a:gd name="connsiteX186" fmla="*/ 4591958 w 11243827"/>
              <a:gd name="connsiteY186" fmla="*/ 5624710 h 5641173"/>
              <a:gd name="connsiteX187" fmla="*/ 4476215 w 11243827"/>
              <a:gd name="connsiteY187" fmla="*/ 5628210 h 5641173"/>
              <a:gd name="connsiteX188" fmla="*/ 4425193 w 11243827"/>
              <a:gd name="connsiteY188" fmla="*/ 5627414 h 5641173"/>
              <a:gd name="connsiteX189" fmla="*/ 4383866 w 11243827"/>
              <a:gd name="connsiteY189" fmla="*/ 5626546 h 5641173"/>
              <a:gd name="connsiteX190" fmla="*/ 4385596 w 11243827"/>
              <a:gd name="connsiteY190" fmla="*/ 5634646 h 5641173"/>
              <a:gd name="connsiteX191" fmla="*/ 4360864 w 11243827"/>
              <a:gd name="connsiteY191" fmla="*/ 5641173 h 5641173"/>
              <a:gd name="connsiteX192" fmla="*/ 4328321 w 11243827"/>
              <a:gd name="connsiteY192" fmla="*/ 5626332 h 5641173"/>
              <a:gd name="connsiteX193" fmla="*/ 4309842 w 11243827"/>
              <a:gd name="connsiteY193" fmla="*/ 5626471 h 5641173"/>
              <a:gd name="connsiteX194" fmla="*/ 4277424 w 11243827"/>
              <a:gd name="connsiteY194" fmla="*/ 5631598 h 5641173"/>
              <a:gd name="connsiteX195" fmla="*/ 4266627 w 11243827"/>
              <a:gd name="connsiteY195" fmla="*/ 5633969 h 5641173"/>
              <a:gd name="connsiteX196" fmla="*/ 4185525 w 11243827"/>
              <a:gd name="connsiteY196" fmla="*/ 5617508 h 5641173"/>
              <a:gd name="connsiteX197" fmla="*/ 4177617 w 11243827"/>
              <a:gd name="connsiteY197" fmla="*/ 5610903 h 5641173"/>
              <a:gd name="connsiteX198" fmla="*/ 4136948 w 11243827"/>
              <a:gd name="connsiteY198" fmla="*/ 5608031 h 5641173"/>
              <a:gd name="connsiteX199" fmla="*/ 4132323 w 11243827"/>
              <a:gd name="connsiteY199" fmla="*/ 5609784 h 5641173"/>
              <a:gd name="connsiteX200" fmla="*/ 4098620 w 11243827"/>
              <a:gd name="connsiteY200" fmla="*/ 5599672 h 5641173"/>
              <a:gd name="connsiteX201" fmla="*/ 3963475 w 11243827"/>
              <a:gd name="connsiteY201" fmla="*/ 5581841 h 5641173"/>
              <a:gd name="connsiteX202" fmla="*/ 3703613 w 11243827"/>
              <a:gd name="connsiteY202" fmla="*/ 5572482 h 5641173"/>
              <a:gd name="connsiteX203" fmla="*/ 3432987 w 11243827"/>
              <a:gd name="connsiteY203" fmla="*/ 5545768 h 5641173"/>
              <a:gd name="connsiteX204" fmla="*/ 3176381 w 11243827"/>
              <a:gd name="connsiteY204" fmla="*/ 5556110 h 5641173"/>
              <a:gd name="connsiteX205" fmla="*/ 2710156 w 11243827"/>
              <a:gd name="connsiteY205" fmla="*/ 5527517 h 5641173"/>
              <a:gd name="connsiteX206" fmla="*/ 2550206 w 11243827"/>
              <a:gd name="connsiteY206" fmla="*/ 5524958 h 5641173"/>
              <a:gd name="connsiteX207" fmla="*/ 2443041 w 11243827"/>
              <a:gd name="connsiteY207" fmla="*/ 5523990 h 5641173"/>
              <a:gd name="connsiteX208" fmla="*/ 2435613 w 11243827"/>
              <a:gd name="connsiteY208" fmla="*/ 5526704 h 5641173"/>
              <a:gd name="connsiteX209" fmla="*/ 2405682 w 11243827"/>
              <a:gd name="connsiteY209" fmla="*/ 5528307 h 5641173"/>
              <a:gd name="connsiteX210" fmla="*/ 2397487 w 11243827"/>
              <a:gd name="connsiteY210" fmla="*/ 5540337 h 5641173"/>
              <a:gd name="connsiteX211" fmla="*/ 2297454 w 11243827"/>
              <a:gd name="connsiteY211" fmla="*/ 5550765 h 5641173"/>
              <a:gd name="connsiteX212" fmla="*/ 2056700 w 11243827"/>
              <a:gd name="connsiteY212" fmla="*/ 5555489 h 5641173"/>
              <a:gd name="connsiteX213" fmla="*/ 1878530 w 11243827"/>
              <a:gd name="connsiteY213" fmla="*/ 5535330 h 5641173"/>
              <a:gd name="connsiteX214" fmla="*/ 1859292 w 11243827"/>
              <a:gd name="connsiteY214" fmla="*/ 5535461 h 5641173"/>
              <a:gd name="connsiteX215" fmla="*/ 1835626 w 11243827"/>
              <a:gd name="connsiteY215" fmla="*/ 5533793 h 5641173"/>
              <a:gd name="connsiteX216" fmla="*/ 1798939 w 11243827"/>
              <a:gd name="connsiteY216" fmla="*/ 5540285 h 5641173"/>
              <a:gd name="connsiteX217" fmla="*/ 1779046 w 11243827"/>
              <a:gd name="connsiteY217" fmla="*/ 5549949 h 5641173"/>
              <a:gd name="connsiteX218" fmla="*/ 1772421 w 11243827"/>
              <a:gd name="connsiteY218" fmla="*/ 5549018 h 5641173"/>
              <a:gd name="connsiteX219" fmla="*/ 1772052 w 11243827"/>
              <a:gd name="connsiteY219" fmla="*/ 5545689 h 5641173"/>
              <a:gd name="connsiteX220" fmla="*/ 1711543 w 11243827"/>
              <a:gd name="connsiteY220" fmla="*/ 5534558 h 5641173"/>
              <a:gd name="connsiteX221" fmla="*/ 1698891 w 11243827"/>
              <a:gd name="connsiteY221" fmla="*/ 5513187 h 5641173"/>
              <a:gd name="connsiteX222" fmla="*/ 1538763 w 11243827"/>
              <a:gd name="connsiteY222" fmla="*/ 5482781 h 5641173"/>
              <a:gd name="connsiteX223" fmla="*/ 1501533 w 11243827"/>
              <a:gd name="connsiteY223" fmla="*/ 5467817 h 5641173"/>
              <a:gd name="connsiteX224" fmla="*/ 1461266 w 11243827"/>
              <a:gd name="connsiteY224" fmla="*/ 5469343 h 5641173"/>
              <a:gd name="connsiteX225" fmla="*/ 1449415 w 11243827"/>
              <a:gd name="connsiteY225" fmla="*/ 5460467 h 5641173"/>
              <a:gd name="connsiteX226" fmla="*/ 1447454 w 11243827"/>
              <a:gd name="connsiteY226" fmla="*/ 5458776 h 5641173"/>
              <a:gd name="connsiteX227" fmla="*/ 1437814 w 11243827"/>
              <a:gd name="connsiteY227" fmla="*/ 5455515 h 5641173"/>
              <a:gd name="connsiteX228" fmla="*/ 1437334 w 11243827"/>
              <a:gd name="connsiteY228" fmla="*/ 5450209 h 5641173"/>
              <a:gd name="connsiteX229" fmla="*/ 1424429 w 11243827"/>
              <a:gd name="connsiteY229" fmla="*/ 5442157 h 5641173"/>
              <a:gd name="connsiteX230" fmla="*/ 1406063 w 11243827"/>
              <a:gd name="connsiteY230" fmla="*/ 5437380 h 5641173"/>
              <a:gd name="connsiteX231" fmla="*/ 1316379 w 11243827"/>
              <a:gd name="connsiteY231" fmla="*/ 5419601 h 5641173"/>
              <a:gd name="connsiteX232" fmla="*/ 1264090 w 11243827"/>
              <a:gd name="connsiteY232" fmla="*/ 5406153 h 5641173"/>
              <a:gd name="connsiteX233" fmla="*/ 1246374 w 11243827"/>
              <a:gd name="connsiteY233" fmla="*/ 5396631 h 5641173"/>
              <a:gd name="connsiteX234" fmla="*/ 1220190 w 11243827"/>
              <a:gd name="connsiteY234" fmla="*/ 5386301 h 5641173"/>
              <a:gd name="connsiteX235" fmla="*/ 1175643 w 11243827"/>
              <a:gd name="connsiteY235" fmla="*/ 5364651 h 5641173"/>
              <a:gd name="connsiteX236" fmla="*/ 1150342 w 11243827"/>
              <a:gd name="connsiteY236" fmla="*/ 5358447 h 5641173"/>
              <a:gd name="connsiteX237" fmla="*/ 1137272 w 11243827"/>
              <a:gd name="connsiteY237" fmla="*/ 5351191 h 5641173"/>
              <a:gd name="connsiteX238" fmla="*/ 1131268 w 11243827"/>
              <a:gd name="connsiteY238" fmla="*/ 5350530 h 5641173"/>
              <a:gd name="connsiteX239" fmla="*/ 1112024 w 11243827"/>
              <a:gd name="connsiteY239" fmla="*/ 5345786 h 5641173"/>
              <a:gd name="connsiteX240" fmla="*/ 1100870 w 11243827"/>
              <a:gd name="connsiteY240" fmla="*/ 5343651 h 5641173"/>
              <a:gd name="connsiteX241" fmla="*/ 1096383 w 11243827"/>
              <a:gd name="connsiteY241" fmla="*/ 5343015 h 5641173"/>
              <a:gd name="connsiteX242" fmla="*/ 1085571 w 11243827"/>
              <a:gd name="connsiteY242" fmla="*/ 5345836 h 5641173"/>
              <a:gd name="connsiteX243" fmla="*/ 1073168 w 11243827"/>
              <a:gd name="connsiteY243" fmla="*/ 5341521 h 5641173"/>
              <a:gd name="connsiteX244" fmla="*/ 1058039 w 11243827"/>
              <a:gd name="connsiteY244" fmla="*/ 5343504 h 5641173"/>
              <a:gd name="connsiteX245" fmla="*/ 1055426 w 11243827"/>
              <a:gd name="connsiteY245" fmla="*/ 5339088 h 5641173"/>
              <a:gd name="connsiteX246" fmla="*/ 1044738 w 11243827"/>
              <a:gd name="connsiteY246" fmla="*/ 5333063 h 5641173"/>
              <a:gd name="connsiteX247" fmla="*/ 1033909 w 11243827"/>
              <a:gd name="connsiteY247" fmla="*/ 5335680 h 5641173"/>
              <a:gd name="connsiteX248" fmla="*/ 1012649 w 11243827"/>
              <a:gd name="connsiteY248" fmla="*/ 5334541 h 5641173"/>
              <a:gd name="connsiteX249" fmla="*/ 1007115 w 11243827"/>
              <a:gd name="connsiteY249" fmla="*/ 5332775 h 5641173"/>
              <a:gd name="connsiteX250" fmla="*/ 986002 w 11243827"/>
              <a:gd name="connsiteY250" fmla="*/ 5334906 h 5641173"/>
              <a:gd name="connsiteX251" fmla="*/ 953418 w 11243827"/>
              <a:gd name="connsiteY251" fmla="*/ 5333901 h 5641173"/>
              <a:gd name="connsiteX252" fmla="*/ 916854 w 11243827"/>
              <a:gd name="connsiteY252" fmla="*/ 5329435 h 5641173"/>
              <a:gd name="connsiteX253" fmla="*/ 905651 w 11243827"/>
              <a:gd name="connsiteY253" fmla="*/ 5332114 h 5641173"/>
              <a:gd name="connsiteX254" fmla="*/ 836961 w 11243827"/>
              <a:gd name="connsiteY254" fmla="*/ 5330803 h 5641173"/>
              <a:gd name="connsiteX255" fmla="*/ 817627 w 11243827"/>
              <a:gd name="connsiteY255" fmla="*/ 5330580 h 5641173"/>
              <a:gd name="connsiteX256" fmla="*/ 801817 w 11243827"/>
              <a:gd name="connsiteY256" fmla="*/ 5325937 h 5641173"/>
              <a:gd name="connsiteX257" fmla="*/ 798857 w 11243827"/>
              <a:gd name="connsiteY257" fmla="*/ 5320979 h 5641173"/>
              <a:gd name="connsiteX258" fmla="*/ 788354 w 11243827"/>
              <a:gd name="connsiteY258" fmla="*/ 5320143 h 5641173"/>
              <a:gd name="connsiteX259" fmla="*/ 785726 w 11243827"/>
              <a:gd name="connsiteY259" fmla="*/ 5318989 h 5641173"/>
              <a:gd name="connsiteX260" fmla="*/ 770507 w 11243827"/>
              <a:gd name="connsiteY260" fmla="*/ 5313309 h 5641173"/>
              <a:gd name="connsiteX261" fmla="*/ 733810 w 11243827"/>
              <a:gd name="connsiteY261" fmla="*/ 5324286 h 5641173"/>
              <a:gd name="connsiteX262" fmla="*/ 692117 w 11243827"/>
              <a:gd name="connsiteY262" fmla="*/ 5318786 h 5641173"/>
              <a:gd name="connsiteX263" fmla="*/ 528894 w 11243827"/>
              <a:gd name="connsiteY263" fmla="*/ 5327578 h 5641173"/>
              <a:gd name="connsiteX264" fmla="*/ 507005 w 11243827"/>
              <a:gd name="connsiteY264" fmla="*/ 5310149 h 5641173"/>
              <a:gd name="connsiteX265" fmla="*/ 441302 w 11243827"/>
              <a:gd name="connsiteY265" fmla="*/ 5307062 h 5641173"/>
              <a:gd name="connsiteX266" fmla="*/ 336819 w 11243827"/>
              <a:gd name="connsiteY266" fmla="*/ 5336690 h 5641173"/>
              <a:gd name="connsiteX267" fmla="*/ 215763 w 11243827"/>
              <a:gd name="connsiteY267" fmla="*/ 5332575 h 5641173"/>
              <a:gd name="connsiteX268" fmla="*/ 205927 w 11243827"/>
              <a:gd name="connsiteY268" fmla="*/ 5339672 h 5641173"/>
              <a:gd name="connsiteX269" fmla="*/ 194189 w 11243827"/>
              <a:gd name="connsiteY269" fmla="*/ 5343588 h 5641173"/>
              <a:gd name="connsiteX270" fmla="*/ 192552 w 11243827"/>
              <a:gd name="connsiteY270" fmla="*/ 5342845 h 5641173"/>
              <a:gd name="connsiteX271" fmla="*/ 178320 w 11243827"/>
              <a:gd name="connsiteY271" fmla="*/ 5343766 h 5641173"/>
              <a:gd name="connsiteX272" fmla="*/ 175596 w 11243827"/>
              <a:gd name="connsiteY272" fmla="*/ 5346411 h 5641173"/>
              <a:gd name="connsiteX273" fmla="*/ 165951 w 11243827"/>
              <a:gd name="connsiteY273" fmla="*/ 5347808 h 5641173"/>
              <a:gd name="connsiteX274" fmla="*/ 147287 w 11243827"/>
              <a:gd name="connsiteY274" fmla="*/ 5352625 h 5641173"/>
              <a:gd name="connsiteX275" fmla="*/ 143484 w 11243827"/>
              <a:gd name="connsiteY275" fmla="*/ 5351591 h 5641173"/>
              <a:gd name="connsiteX276" fmla="*/ 114847 w 11243827"/>
              <a:gd name="connsiteY276" fmla="*/ 5355844 h 5641173"/>
              <a:gd name="connsiteX277" fmla="*/ 114306 w 11243827"/>
              <a:gd name="connsiteY277" fmla="*/ 5354983 h 5641173"/>
              <a:gd name="connsiteX278" fmla="*/ 105588 w 11243827"/>
              <a:gd name="connsiteY278" fmla="*/ 5352169 h 5641173"/>
              <a:gd name="connsiteX279" fmla="*/ 89264 w 11243827"/>
              <a:gd name="connsiteY279" fmla="*/ 5348886 h 5641173"/>
              <a:gd name="connsiteX280" fmla="*/ 49794 w 11243827"/>
              <a:gd name="connsiteY280" fmla="*/ 5329950 h 5641173"/>
              <a:gd name="connsiteX281" fmla="*/ 19924 w 11243827"/>
              <a:gd name="connsiteY281" fmla="*/ 5334282 h 5641173"/>
              <a:gd name="connsiteX282" fmla="*/ 13819 w 11243827"/>
              <a:gd name="connsiteY282" fmla="*/ 5334653 h 5641173"/>
              <a:gd name="connsiteX283" fmla="*/ 13657 w 11243827"/>
              <a:gd name="connsiteY283" fmla="*/ 5334455 h 5641173"/>
              <a:gd name="connsiteX284" fmla="*/ 7139 w 11243827"/>
              <a:gd name="connsiteY284" fmla="*/ 5334438 h 5641173"/>
              <a:gd name="connsiteX285" fmla="*/ 2684 w 11243827"/>
              <a:gd name="connsiteY285" fmla="*/ 5335333 h 5641173"/>
              <a:gd name="connsiteX286" fmla="*/ 0 w 11243827"/>
              <a:gd name="connsiteY286" fmla="*/ 5335496 h 5641173"/>
              <a:gd name="connsiteX287" fmla="*/ 0 w 11243827"/>
              <a:gd name="connsiteY287" fmla="*/ 10592 h 5641173"/>
              <a:gd name="connsiteX288" fmla="*/ 11243827 w 11243827"/>
              <a:gd name="connsiteY288" fmla="*/ 0 h 5641173"/>
              <a:gd name="connsiteX0" fmla="*/ 11243827 w 11243827"/>
              <a:gd name="connsiteY0" fmla="*/ 0 h 5641173"/>
              <a:gd name="connsiteX1" fmla="*/ 11243827 w 11243827"/>
              <a:gd name="connsiteY1" fmla="*/ 1470035 h 5641173"/>
              <a:gd name="connsiteX2" fmla="*/ 11243827 w 11243827"/>
              <a:gd name="connsiteY2" fmla="*/ 5001571 h 5641173"/>
              <a:gd name="connsiteX3" fmla="*/ 11243827 w 11243827"/>
              <a:gd name="connsiteY3" fmla="*/ 5209610 h 5641173"/>
              <a:gd name="connsiteX4" fmla="*/ 11240675 w 11243827"/>
              <a:gd name="connsiteY4" fmla="*/ 5210442 h 5641173"/>
              <a:gd name="connsiteX5" fmla="*/ 11179959 w 11243827"/>
              <a:gd name="connsiteY5" fmla="*/ 5221199 h 5641173"/>
              <a:gd name="connsiteX6" fmla="*/ 11105493 w 11243827"/>
              <a:gd name="connsiteY6" fmla="*/ 5259905 h 5641173"/>
              <a:gd name="connsiteX7" fmla="*/ 11078640 w 11243827"/>
              <a:gd name="connsiteY7" fmla="*/ 5263531 h 5641173"/>
              <a:gd name="connsiteX8" fmla="*/ 11079616 w 11243827"/>
              <a:gd name="connsiteY8" fmla="*/ 5270380 h 5641173"/>
              <a:gd name="connsiteX9" fmla="*/ 11069641 w 11243827"/>
              <a:gd name="connsiteY9" fmla="*/ 5270884 h 5641173"/>
              <a:gd name="connsiteX10" fmla="*/ 11047377 w 11243827"/>
              <a:gd name="connsiteY10" fmla="*/ 5271051 h 5641173"/>
              <a:gd name="connsiteX11" fmla="*/ 10980705 w 11243827"/>
              <a:gd name="connsiteY11" fmla="*/ 5272951 h 5641173"/>
              <a:gd name="connsiteX12" fmla="*/ 10962514 w 11243827"/>
              <a:gd name="connsiteY12" fmla="*/ 5286084 h 5641173"/>
              <a:gd name="connsiteX13" fmla="*/ 10945307 w 11243827"/>
              <a:gd name="connsiteY13" fmla="*/ 5286290 h 5641173"/>
              <a:gd name="connsiteX14" fmla="*/ 10845516 w 11243827"/>
              <a:gd name="connsiteY14" fmla="*/ 5303894 h 5641173"/>
              <a:gd name="connsiteX15" fmla="*/ 10831795 w 11243827"/>
              <a:gd name="connsiteY15" fmla="*/ 5305210 h 5641173"/>
              <a:gd name="connsiteX16" fmla="*/ 10824365 w 11243827"/>
              <a:gd name="connsiteY16" fmla="*/ 5311111 h 5641173"/>
              <a:gd name="connsiteX17" fmla="*/ 10797756 w 11243827"/>
              <a:gd name="connsiteY17" fmla="*/ 5312285 h 5641173"/>
              <a:gd name="connsiteX18" fmla="*/ 10796525 w 11243827"/>
              <a:gd name="connsiteY18" fmla="*/ 5315645 h 5641173"/>
              <a:gd name="connsiteX19" fmla="*/ 10709063 w 11243827"/>
              <a:gd name="connsiteY19" fmla="*/ 5344492 h 5641173"/>
              <a:gd name="connsiteX20" fmla="*/ 10694078 w 11243827"/>
              <a:gd name="connsiteY20" fmla="*/ 5349258 h 5641173"/>
              <a:gd name="connsiteX21" fmla="*/ 10681131 w 11243827"/>
              <a:gd name="connsiteY21" fmla="*/ 5347812 h 5641173"/>
              <a:gd name="connsiteX22" fmla="*/ 10609448 w 11243827"/>
              <a:gd name="connsiteY22" fmla="*/ 5351931 h 5641173"/>
              <a:gd name="connsiteX23" fmla="*/ 10592397 w 11243827"/>
              <a:gd name="connsiteY23" fmla="*/ 5349402 h 5641173"/>
              <a:gd name="connsiteX24" fmla="*/ 10585227 w 11243827"/>
              <a:gd name="connsiteY24" fmla="*/ 5344063 h 5641173"/>
              <a:gd name="connsiteX25" fmla="*/ 10557472 w 11243827"/>
              <a:gd name="connsiteY25" fmla="*/ 5354151 h 5641173"/>
              <a:gd name="connsiteX26" fmla="*/ 10514646 w 11243827"/>
              <a:gd name="connsiteY26" fmla="*/ 5361064 h 5641173"/>
              <a:gd name="connsiteX27" fmla="*/ 10494292 w 11243827"/>
              <a:gd name="connsiteY27" fmla="*/ 5366054 h 5641173"/>
              <a:gd name="connsiteX28" fmla="*/ 10477869 w 11243827"/>
              <a:gd name="connsiteY28" fmla="*/ 5363025 h 5641173"/>
              <a:gd name="connsiteX29" fmla="*/ 10384411 w 11243827"/>
              <a:gd name="connsiteY29" fmla="*/ 5362257 h 5641173"/>
              <a:gd name="connsiteX30" fmla="*/ 10362921 w 11243827"/>
              <a:gd name="connsiteY30" fmla="*/ 5357444 h 5641173"/>
              <a:gd name="connsiteX31" fmla="*/ 10352736 w 11243827"/>
              <a:gd name="connsiteY31" fmla="*/ 5347851 h 5641173"/>
              <a:gd name="connsiteX32" fmla="*/ 10344754 w 11243827"/>
              <a:gd name="connsiteY32" fmla="*/ 5351272 h 5641173"/>
              <a:gd name="connsiteX33" fmla="*/ 10288226 w 11243827"/>
              <a:gd name="connsiteY33" fmla="*/ 5351613 h 5641173"/>
              <a:gd name="connsiteX34" fmla="*/ 10251350 w 11243827"/>
              <a:gd name="connsiteY34" fmla="*/ 5352711 h 5641173"/>
              <a:gd name="connsiteX35" fmla="*/ 10249108 w 11243827"/>
              <a:gd name="connsiteY35" fmla="*/ 5365881 h 5641173"/>
              <a:gd name="connsiteX36" fmla="*/ 10216272 w 11243827"/>
              <a:gd name="connsiteY36" fmla="*/ 5370573 h 5641173"/>
              <a:gd name="connsiteX37" fmla="*/ 10181278 w 11243827"/>
              <a:gd name="connsiteY37" fmla="*/ 5362119 h 5641173"/>
              <a:gd name="connsiteX38" fmla="*/ 10140033 w 11243827"/>
              <a:gd name="connsiteY38" fmla="*/ 5363304 h 5641173"/>
              <a:gd name="connsiteX39" fmla="*/ 10115353 w 11243827"/>
              <a:gd name="connsiteY39" fmla="*/ 5363869 h 5641173"/>
              <a:gd name="connsiteX40" fmla="*/ 10050578 w 11243827"/>
              <a:gd name="connsiteY40" fmla="*/ 5376153 h 5641173"/>
              <a:gd name="connsiteX41" fmla="*/ 9945478 w 11243827"/>
              <a:gd name="connsiteY41" fmla="*/ 5422859 h 5641173"/>
              <a:gd name="connsiteX42" fmla="*/ 9912481 w 11243827"/>
              <a:gd name="connsiteY42" fmla="*/ 5429477 h 5641173"/>
              <a:gd name="connsiteX43" fmla="*/ 9906713 w 11243827"/>
              <a:gd name="connsiteY43" fmla="*/ 5426784 h 5641173"/>
              <a:gd name="connsiteX44" fmla="*/ 9742436 w 11243827"/>
              <a:gd name="connsiteY44" fmla="*/ 5454834 h 5641173"/>
              <a:gd name="connsiteX45" fmla="*/ 9713044 w 11243827"/>
              <a:gd name="connsiteY45" fmla="*/ 5456476 h 5641173"/>
              <a:gd name="connsiteX46" fmla="*/ 9691033 w 11243827"/>
              <a:gd name="connsiteY46" fmla="*/ 5455451 h 5641173"/>
              <a:gd name="connsiteX47" fmla="*/ 9638355 w 11243827"/>
              <a:gd name="connsiteY47" fmla="*/ 5464794 h 5641173"/>
              <a:gd name="connsiteX48" fmla="*/ 9552434 w 11243827"/>
              <a:gd name="connsiteY48" fmla="*/ 5485280 h 5641173"/>
              <a:gd name="connsiteX49" fmla="*/ 9533883 w 11243827"/>
              <a:gd name="connsiteY49" fmla="*/ 5488516 h 5641173"/>
              <a:gd name="connsiteX50" fmla="*/ 9516916 w 11243827"/>
              <a:gd name="connsiteY50" fmla="*/ 5486828 h 5641173"/>
              <a:gd name="connsiteX51" fmla="*/ 9512093 w 11243827"/>
              <a:gd name="connsiteY51" fmla="*/ 5482541 h 5641173"/>
              <a:gd name="connsiteX52" fmla="*/ 9501725 w 11243827"/>
              <a:gd name="connsiteY52" fmla="*/ 5483603 h 5641173"/>
              <a:gd name="connsiteX53" fmla="*/ 9498754 w 11243827"/>
              <a:gd name="connsiteY53" fmla="*/ 5482951 h 5641173"/>
              <a:gd name="connsiteX54" fmla="*/ 9481932 w 11243827"/>
              <a:gd name="connsiteY54" fmla="*/ 5480151 h 5641173"/>
              <a:gd name="connsiteX55" fmla="*/ 9451321 w 11243827"/>
              <a:gd name="connsiteY55" fmla="*/ 5497375 h 5641173"/>
              <a:gd name="connsiteX56" fmla="*/ 9409298 w 11243827"/>
              <a:gd name="connsiteY56" fmla="*/ 5499478 h 5641173"/>
              <a:gd name="connsiteX57" fmla="*/ 9257007 w 11243827"/>
              <a:gd name="connsiteY57" fmla="*/ 5537183 h 5641173"/>
              <a:gd name="connsiteX58" fmla="*/ 9229078 w 11243827"/>
              <a:gd name="connsiteY58" fmla="*/ 5524154 h 5641173"/>
              <a:gd name="connsiteX59" fmla="*/ 9165105 w 11243827"/>
              <a:gd name="connsiteY59" fmla="*/ 5532892 h 5641173"/>
              <a:gd name="connsiteX60" fmla="*/ 9077301 w 11243827"/>
              <a:gd name="connsiteY60" fmla="*/ 5580356 h 5641173"/>
              <a:gd name="connsiteX61" fmla="*/ 8960065 w 11243827"/>
              <a:gd name="connsiteY61" fmla="*/ 5597982 h 5641173"/>
              <a:gd name="connsiteX62" fmla="*/ 8953536 w 11243827"/>
              <a:gd name="connsiteY62" fmla="*/ 5606638 h 5641173"/>
              <a:gd name="connsiteX63" fmla="*/ 8943907 w 11243827"/>
              <a:gd name="connsiteY63" fmla="*/ 5612541 h 5641173"/>
              <a:gd name="connsiteX64" fmla="*/ 8942046 w 11243827"/>
              <a:gd name="connsiteY64" fmla="*/ 5612112 h 5641173"/>
              <a:gd name="connsiteX65" fmla="*/ 8928824 w 11243827"/>
              <a:gd name="connsiteY65" fmla="*/ 5615549 h 5641173"/>
              <a:gd name="connsiteX66" fmla="*/ 8927294 w 11243827"/>
              <a:gd name="connsiteY66" fmla="*/ 5618607 h 5641173"/>
              <a:gd name="connsiteX67" fmla="*/ 8918651 w 11243827"/>
              <a:gd name="connsiteY67" fmla="*/ 5621688 h 5641173"/>
              <a:gd name="connsiteX68" fmla="*/ 8902772 w 11243827"/>
              <a:gd name="connsiteY68" fmla="*/ 5629703 h 5641173"/>
              <a:gd name="connsiteX69" fmla="*/ 8898724 w 11243827"/>
              <a:gd name="connsiteY69" fmla="*/ 5629379 h 5641173"/>
              <a:gd name="connsiteX70" fmla="*/ 8873099 w 11243827"/>
              <a:gd name="connsiteY70" fmla="*/ 5638628 h 5641173"/>
              <a:gd name="connsiteX71" fmla="*/ 8872234 w 11243827"/>
              <a:gd name="connsiteY71" fmla="*/ 5637889 h 5641173"/>
              <a:gd name="connsiteX72" fmla="*/ 8862777 w 11243827"/>
              <a:gd name="connsiteY72" fmla="*/ 5636711 h 5641173"/>
              <a:gd name="connsiteX73" fmla="*/ 8845869 w 11243827"/>
              <a:gd name="connsiteY73" fmla="*/ 5636436 h 5641173"/>
              <a:gd name="connsiteX74" fmla="*/ 8800548 w 11243827"/>
              <a:gd name="connsiteY74" fmla="*/ 5625084 h 5641173"/>
              <a:gd name="connsiteX75" fmla="*/ 8773774 w 11243827"/>
              <a:gd name="connsiteY75" fmla="*/ 5634630 h 5641173"/>
              <a:gd name="connsiteX76" fmla="*/ 8698255 w 11243827"/>
              <a:gd name="connsiteY76" fmla="*/ 5636083 h 5641173"/>
              <a:gd name="connsiteX77" fmla="*/ 8619167 w 11243827"/>
              <a:gd name="connsiteY77" fmla="*/ 5619130 h 5641173"/>
              <a:gd name="connsiteX78" fmla="*/ 8539822 w 11243827"/>
              <a:gd name="connsiteY78" fmla="*/ 5616905 h 5641173"/>
              <a:gd name="connsiteX79" fmla="*/ 8511094 w 11243827"/>
              <a:gd name="connsiteY79" fmla="*/ 5617360 h 5641173"/>
              <a:gd name="connsiteX80" fmla="*/ 8459886 w 11243827"/>
              <a:gd name="connsiteY80" fmla="*/ 5612612 h 5641173"/>
              <a:gd name="connsiteX81" fmla="*/ 8436432 w 11243827"/>
              <a:gd name="connsiteY81" fmla="*/ 5606990 h 5641173"/>
              <a:gd name="connsiteX82" fmla="*/ 8435403 w 11243827"/>
              <a:gd name="connsiteY82" fmla="*/ 5607336 h 5641173"/>
              <a:gd name="connsiteX83" fmla="*/ 8433307 w 11243827"/>
              <a:gd name="connsiteY83" fmla="*/ 5604917 h 5641173"/>
              <a:gd name="connsiteX84" fmla="*/ 8428968 w 11243827"/>
              <a:gd name="connsiteY84" fmla="*/ 5603796 h 5641173"/>
              <a:gd name="connsiteX85" fmla="*/ 8417124 w 11243827"/>
              <a:gd name="connsiteY85" fmla="*/ 5604518 h 5641173"/>
              <a:gd name="connsiteX86" fmla="*/ 8412669 w 11243827"/>
              <a:gd name="connsiteY86" fmla="*/ 5605413 h 5641173"/>
              <a:gd name="connsiteX87" fmla="*/ 8406152 w 11243827"/>
              <a:gd name="connsiteY87" fmla="*/ 5605396 h 5641173"/>
              <a:gd name="connsiteX88" fmla="*/ 8405989 w 11243827"/>
              <a:gd name="connsiteY88" fmla="*/ 5605197 h 5641173"/>
              <a:gd name="connsiteX89" fmla="*/ 8399884 w 11243827"/>
              <a:gd name="connsiteY89" fmla="*/ 5605568 h 5641173"/>
              <a:gd name="connsiteX90" fmla="*/ 8370014 w 11243827"/>
              <a:gd name="connsiteY90" fmla="*/ 5609900 h 5641173"/>
              <a:gd name="connsiteX91" fmla="*/ 8330544 w 11243827"/>
              <a:gd name="connsiteY91" fmla="*/ 5590964 h 5641173"/>
              <a:gd name="connsiteX92" fmla="*/ 8314221 w 11243827"/>
              <a:gd name="connsiteY92" fmla="*/ 5587682 h 5641173"/>
              <a:gd name="connsiteX93" fmla="*/ 8305502 w 11243827"/>
              <a:gd name="connsiteY93" fmla="*/ 5584868 h 5641173"/>
              <a:gd name="connsiteX94" fmla="*/ 8304962 w 11243827"/>
              <a:gd name="connsiteY94" fmla="*/ 5584007 h 5641173"/>
              <a:gd name="connsiteX95" fmla="*/ 8276324 w 11243827"/>
              <a:gd name="connsiteY95" fmla="*/ 5588260 h 5641173"/>
              <a:gd name="connsiteX96" fmla="*/ 8272522 w 11243827"/>
              <a:gd name="connsiteY96" fmla="*/ 5587226 h 5641173"/>
              <a:gd name="connsiteX97" fmla="*/ 8253857 w 11243827"/>
              <a:gd name="connsiteY97" fmla="*/ 5592043 h 5641173"/>
              <a:gd name="connsiteX98" fmla="*/ 8244212 w 11243827"/>
              <a:gd name="connsiteY98" fmla="*/ 5593439 h 5641173"/>
              <a:gd name="connsiteX99" fmla="*/ 8241488 w 11243827"/>
              <a:gd name="connsiteY99" fmla="*/ 5596085 h 5641173"/>
              <a:gd name="connsiteX100" fmla="*/ 8227256 w 11243827"/>
              <a:gd name="connsiteY100" fmla="*/ 5597005 h 5641173"/>
              <a:gd name="connsiteX101" fmla="*/ 8225619 w 11243827"/>
              <a:gd name="connsiteY101" fmla="*/ 5596262 h 5641173"/>
              <a:gd name="connsiteX102" fmla="*/ 8213882 w 11243827"/>
              <a:gd name="connsiteY102" fmla="*/ 5600179 h 5641173"/>
              <a:gd name="connsiteX103" fmla="*/ 8204045 w 11243827"/>
              <a:gd name="connsiteY103" fmla="*/ 5607275 h 5641173"/>
              <a:gd name="connsiteX104" fmla="*/ 8082989 w 11243827"/>
              <a:gd name="connsiteY104" fmla="*/ 5603160 h 5641173"/>
              <a:gd name="connsiteX105" fmla="*/ 7912803 w 11243827"/>
              <a:gd name="connsiteY105" fmla="*/ 5629702 h 5641173"/>
              <a:gd name="connsiteX106" fmla="*/ 7890915 w 11243827"/>
              <a:gd name="connsiteY106" fmla="*/ 5612272 h 5641173"/>
              <a:gd name="connsiteX107" fmla="*/ 7727691 w 11243827"/>
              <a:gd name="connsiteY107" fmla="*/ 5621064 h 5641173"/>
              <a:gd name="connsiteX108" fmla="*/ 7685998 w 11243827"/>
              <a:gd name="connsiteY108" fmla="*/ 5615564 h 5641173"/>
              <a:gd name="connsiteX109" fmla="*/ 7649302 w 11243827"/>
              <a:gd name="connsiteY109" fmla="*/ 5626541 h 5641173"/>
              <a:gd name="connsiteX110" fmla="*/ 7634083 w 11243827"/>
              <a:gd name="connsiteY110" fmla="*/ 5620862 h 5641173"/>
              <a:gd name="connsiteX111" fmla="*/ 7631455 w 11243827"/>
              <a:gd name="connsiteY111" fmla="*/ 5619708 h 5641173"/>
              <a:gd name="connsiteX112" fmla="*/ 7620952 w 11243827"/>
              <a:gd name="connsiteY112" fmla="*/ 5618872 h 5641173"/>
              <a:gd name="connsiteX113" fmla="*/ 7617992 w 11243827"/>
              <a:gd name="connsiteY113" fmla="*/ 5613914 h 5641173"/>
              <a:gd name="connsiteX114" fmla="*/ 7602182 w 11243827"/>
              <a:gd name="connsiteY114" fmla="*/ 5609271 h 5641173"/>
              <a:gd name="connsiteX115" fmla="*/ 7582847 w 11243827"/>
              <a:gd name="connsiteY115" fmla="*/ 5609047 h 5641173"/>
              <a:gd name="connsiteX116" fmla="*/ 7514158 w 11243827"/>
              <a:gd name="connsiteY116" fmla="*/ 5607737 h 5641173"/>
              <a:gd name="connsiteX117" fmla="*/ 7502955 w 11243827"/>
              <a:gd name="connsiteY117" fmla="*/ 5610415 h 5641173"/>
              <a:gd name="connsiteX118" fmla="*/ 7466391 w 11243827"/>
              <a:gd name="connsiteY118" fmla="*/ 5605949 h 5641173"/>
              <a:gd name="connsiteX119" fmla="*/ 7433806 w 11243827"/>
              <a:gd name="connsiteY119" fmla="*/ 5604945 h 5641173"/>
              <a:gd name="connsiteX120" fmla="*/ 7412693 w 11243827"/>
              <a:gd name="connsiteY120" fmla="*/ 5607075 h 5641173"/>
              <a:gd name="connsiteX121" fmla="*/ 7407159 w 11243827"/>
              <a:gd name="connsiteY121" fmla="*/ 5605310 h 5641173"/>
              <a:gd name="connsiteX122" fmla="*/ 7385900 w 11243827"/>
              <a:gd name="connsiteY122" fmla="*/ 5604171 h 5641173"/>
              <a:gd name="connsiteX123" fmla="*/ 7375071 w 11243827"/>
              <a:gd name="connsiteY123" fmla="*/ 5606788 h 5641173"/>
              <a:gd name="connsiteX124" fmla="*/ 7364382 w 11243827"/>
              <a:gd name="connsiteY124" fmla="*/ 5600762 h 5641173"/>
              <a:gd name="connsiteX125" fmla="*/ 7361770 w 11243827"/>
              <a:gd name="connsiteY125" fmla="*/ 5596347 h 5641173"/>
              <a:gd name="connsiteX126" fmla="*/ 7346641 w 11243827"/>
              <a:gd name="connsiteY126" fmla="*/ 5598329 h 5641173"/>
              <a:gd name="connsiteX127" fmla="*/ 7334238 w 11243827"/>
              <a:gd name="connsiteY127" fmla="*/ 5594014 h 5641173"/>
              <a:gd name="connsiteX128" fmla="*/ 7323426 w 11243827"/>
              <a:gd name="connsiteY128" fmla="*/ 5596835 h 5641173"/>
              <a:gd name="connsiteX129" fmla="*/ 7318938 w 11243827"/>
              <a:gd name="connsiteY129" fmla="*/ 5596200 h 5641173"/>
              <a:gd name="connsiteX130" fmla="*/ 7307784 w 11243827"/>
              <a:gd name="connsiteY130" fmla="*/ 5594065 h 5641173"/>
              <a:gd name="connsiteX131" fmla="*/ 7288540 w 11243827"/>
              <a:gd name="connsiteY131" fmla="*/ 5589320 h 5641173"/>
              <a:gd name="connsiteX132" fmla="*/ 7282537 w 11243827"/>
              <a:gd name="connsiteY132" fmla="*/ 5588660 h 5641173"/>
              <a:gd name="connsiteX133" fmla="*/ 7269466 w 11243827"/>
              <a:gd name="connsiteY133" fmla="*/ 5581404 h 5641173"/>
              <a:gd name="connsiteX134" fmla="*/ 7244165 w 11243827"/>
              <a:gd name="connsiteY134" fmla="*/ 5575200 h 5641173"/>
              <a:gd name="connsiteX135" fmla="*/ 7199619 w 11243827"/>
              <a:gd name="connsiteY135" fmla="*/ 5553550 h 5641173"/>
              <a:gd name="connsiteX136" fmla="*/ 7173434 w 11243827"/>
              <a:gd name="connsiteY136" fmla="*/ 5543219 h 5641173"/>
              <a:gd name="connsiteX137" fmla="*/ 7155718 w 11243827"/>
              <a:gd name="connsiteY137" fmla="*/ 5533697 h 5641173"/>
              <a:gd name="connsiteX138" fmla="*/ 7103430 w 11243827"/>
              <a:gd name="connsiteY138" fmla="*/ 5520249 h 5641173"/>
              <a:gd name="connsiteX139" fmla="*/ 7013746 w 11243827"/>
              <a:gd name="connsiteY139" fmla="*/ 5502470 h 5641173"/>
              <a:gd name="connsiteX140" fmla="*/ 6995379 w 11243827"/>
              <a:gd name="connsiteY140" fmla="*/ 5497693 h 5641173"/>
              <a:gd name="connsiteX141" fmla="*/ 6982475 w 11243827"/>
              <a:gd name="connsiteY141" fmla="*/ 5489641 h 5641173"/>
              <a:gd name="connsiteX142" fmla="*/ 6981994 w 11243827"/>
              <a:gd name="connsiteY142" fmla="*/ 5484335 h 5641173"/>
              <a:gd name="connsiteX143" fmla="*/ 6972355 w 11243827"/>
              <a:gd name="connsiteY143" fmla="*/ 5481074 h 5641173"/>
              <a:gd name="connsiteX144" fmla="*/ 6970394 w 11243827"/>
              <a:gd name="connsiteY144" fmla="*/ 5479383 h 5641173"/>
              <a:gd name="connsiteX145" fmla="*/ 6958543 w 11243827"/>
              <a:gd name="connsiteY145" fmla="*/ 5470507 h 5641173"/>
              <a:gd name="connsiteX146" fmla="*/ 6918276 w 11243827"/>
              <a:gd name="connsiteY146" fmla="*/ 5472034 h 5641173"/>
              <a:gd name="connsiteX147" fmla="*/ 6881046 w 11243827"/>
              <a:gd name="connsiteY147" fmla="*/ 5457070 h 5641173"/>
              <a:gd name="connsiteX148" fmla="*/ 6804792 w 11243827"/>
              <a:gd name="connsiteY148" fmla="*/ 5439822 h 5641173"/>
              <a:gd name="connsiteX149" fmla="*/ 6724964 w 11243827"/>
              <a:gd name="connsiteY149" fmla="*/ 5414071 h 5641173"/>
              <a:gd name="connsiteX150" fmla="*/ 6683286 w 11243827"/>
              <a:gd name="connsiteY150" fmla="*/ 5405383 h 5641173"/>
              <a:gd name="connsiteX151" fmla="*/ 6660723 w 11243827"/>
              <a:gd name="connsiteY151" fmla="*/ 5408304 h 5641173"/>
              <a:gd name="connsiteX152" fmla="*/ 6532914 w 11243827"/>
              <a:gd name="connsiteY152" fmla="*/ 5431205 h 5641173"/>
              <a:gd name="connsiteX153" fmla="*/ 6317327 w 11243827"/>
              <a:gd name="connsiteY153" fmla="*/ 5481889 h 5641173"/>
              <a:gd name="connsiteX154" fmla="*/ 6196243 w 11243827"/>
              <a:gd name="connsiteY154" fmla="*/ 5515042 h 5641173"/>
              <a:gd name="connsiteX155" fmla="*/ 6099124 w 11243827"/>
              <a:gd name="connsiteY155" fmla="*/ 5516848 h 5641173"/>
              <a:gd name="connsiteX156" fmla="*/ 6016077 w 11243827"/>
              <a:gd name="connsiteY156" fmla="*/ 5528642 h 5641173"/>
              <a:gd name="connsiteX157" fmla="*/ 6004389 w 11243827"/>
              <a:gd name="connsiteY157" fmla="*/ 5531206 h 5641173"/>
              <a:gd name="connsiteX158" fmla="*/ 5933945 w 11243827"/>
              <a:gd name="connsiteY158" fmla="*/ 5538840 h 5641173"/>
              <a:gd name="connsiteX159" fmla="*/ 5883936 w 11243827"/>
              <a:gd name="connsiteY159" fmla="*/ 5553807 h 5641173"/>
              <a:gd name="connsiteX160" fmla="*/ 5798331 w 11243827"/>
              <a:gd name="connsiteY160" fmla="*/ 5564248 h 5641173"/>
              <a:gd name="connsiteX161" fmla="*/ 5712738 w 11243827"/>
              <a:gd name="connsiteY161" fmla="*/ 5573120 h 5641173"/>
              <a:gd name="connsiteX162" fmla="*/ 5681342 w 11243827"/>
              <a:gd name="connsiteY162" fmla="*/ 5575621 h 5641173"/>
              <a:gd name="connsiteX163" fmla="*/ 5627167 w 11243827"/>
              <a:gd name="connsiteY163" fmla="*/ 5583215 h 5641173"/>
              <a:gd name="connsiteX164" fmla="*/ 5591414 w 11243827"/>
              <a:gd name="connsiteY164" fmla="*/ 5587695 h 5641173"/>
              <a:gd name="connsiteX165" fmla="*/ 5583028 w 11243827"/>
              <a:gd name="connsiteY165" fmla="*/ 5580877 h 5641173"/>
              <a:gd name="connsiteX166" fmla="*/ 5549426 w 11243827"/>
              <a:gd name="connsiteY166" fmla="*/ 5582858 h 5641173"/>
              <a:gd name="connsiteX167" fmla="*/ 5519999 w 11243827"/>
              <a:gd name="connsiteY167" fmla="*/ 5592246 h 5641173"/>
              <a:gd name="connsiteX168" fmla="*/ 5480028 w 11243827"/>
              <a:gd name="connsiteY168" fmla="*/ 5597282 h 5641173"/>
              <a:gd name="connsiteX169" fmla="*/ 5456175 w 11243827"/>
              <a:gd name="connsiteY169" fmla="*/ 5600371 h 5641173"/>
              <a:gd name="connsiteX170" fmla="*/ 5388463 w 11243827"/>
              <a:gd name="connsiteY170" fmla="*/ 5602638 h 5641173"/>
              <a:gd name="connsiteX171" fmla="*/ 5265898 w 11243827"/>
              <a:gd name="connsiteY171" fmla="*/ 5591830 h 5641173"/>
              <a:gd name="connsiteX172" fmla="*/ 5231231 w 11243827"/>
              <a:gd name="connsiteY172" fmla="*/ 5592790 h 5641173"/>
              <a:gd name="connsiteX173" fmla="*/ 5226996 w 11243827"/>
              <a:gd name="connsiteY173" fmla="*/ 5595040 h 5641173"/>
              <a:gd name="connsiteX174" fmla="*/ 5175988 w 11243827"/>
              <a:gd name="connsiteY174" fmla="*/ 5588131 h 5641173"/>
              <a:gd name="connsiteX175" fmla="*/ 5107470 w 11243827"/>
              <a:gd name="connsiteY175" fmla="*/ 5594771 h 5641173"/>
              <a:gd name="connsiteX176" fmla="*/ 5027868 w 11243827"/>
              <a:gd name="connsiteY176" fmla="*/ 5605624 h 5641173"/>
              <a:gd name="connsiteX177" fmla="*/ 5007324 w 11243827"/>
              <a:gd name="connsiteY177" fmla="*/ 5609209 h 5641173"/>
              <a:gd name="connsiteX178" fmla="*/ 4952559 w 11243827"/>
              <a:gd name="connsiteY178" fmla="*/ 5611402 h 5641173"/>
              <a:gd name="connsiteX179" fmla="*/ 4826081 w 11243827"/>
              <a:gd name="connsiteY179" fmla="*/ 5616191 h 5641173"/>
              <a:gd name="connsiteX180" fmla="*/ 4823501 w 11243827"/>
              <a:gd name="connsiteY180" fmla="*/ 5619174 h 5641173"/>
              <a:gd name="connsiteX181" fmla="*/ 4813093 w 11243827"/>
              <a:gd name="connsiteY181" fmla="*/ 5620026 h 5641173"/>
              <a:gd name="connsiteX182" fmla="*/ 4810563 w 11243827"/>
              <a:gd name="connsiteY182" fmla="*/ 5620787 h 5641173"/>
              <a:gd name="connsiteX183" fmla="*/ 4795818 w 11243827"/>
              <a:gd name="connsiteY183" fmla="*/ 5624618 h 5641173"/>
              <a:gd name="connsiteX184" fmla="*/ 4758404 w 11243827"/>
              <a:gd name="connsiteY184" fmla="*/ 5619510 h 5641173"/>
              <a:gd name="connsiteX185" fmla="*/ 4717254 w 11243827"/>
              <a:gd name="connsiteY185" fmla="*/ 5624155 h 5641173"/>
              <a:gd name="connsiteX186" fmla="*/ 4591958 w 11243827"/>
              <a:gd name="connsiteY186" fmla="*/ 5624710 h 5641173"/>
              <a:gd name="connsiteX187" fmla="*/ 4476215 w 11243827"/>
              <a:gd name="connsiteY187" fmla="*/ 5628210 h 5641173"/>
              <a:gd name="connsiteX188" fmla="*/ 4425193 w 11243827"/>
              <a:gd name="connsiteY188" fmla="*/ 5627414 h 5641173"/>
              <a:gd name="connsiteX189" fmla="*/ 4383866 w 11243827"/>
              <a:gd name="connsiteY189" fmla="*/ 5626546 h 5641173"/>
              <a:gd name="connsiteX190" fmla="*/ 4385596 w 11243827"/>
              <a:gd name="connsiteY190" fmla="*/ 5634646 h 5641173"/>
              <a:gd name="connsiteX191" fmla="*/ 4360864 w 11243827"/>
              <a:gd name="connsiteY191" fmla="*/ 5641173 h 5641173"/>
              <a:gd name="connsiteX192" fmla="*/ 4328321 w 11243827"/>
              <a:gd name="connsiteY192" fmla="*/ 5626332 h 5641173"/>
              <a:gd name="connsiteX193" fmla="*/ 4309842 w 11243827"/>
              <a:gd name="connsiteY193" fmla="*/ 5626471 h 5641173"/>
              <a:gd name="connsiteX194" fmla="*/ 4277424 w 11243827"/>
              <a:gd name="connsiteY194" fmla="*/ 5631598 h 5641173"/>
              <a:gd name="connsiteX195" fmla="*/ 4266627 w 11243827"/>
              <a:gd name="connsiteY195" fmla="*/ 5633969 h 5641173"/>
              <a:gd name="connsiteX196" fmla="*/ 4185525 w 11243827"/>
              <a:gd name="connsiteY196" fmla="*/ 5617508 h 5641173"/>
              <a:gd name="connsiteX197" fmla="*/ 4177617 w 11243827"/>
              <a:gd name="connsiteY197" fmla="*/ 5610903 h 5641173"/>
              <a:gd name="connsiteX198" fmla="*/ 4136948 w 11243827"/>
              <a:gd name="connsiteY198" fmla="*/ 5608031 h 5641173"/>
              <a:gd name="connsiteX199" fmla="*/ 4132323 w 11243827"/>
              <a:gd name="connsiteY199" fmla="*/ 5609784 h 5641173"/>
              <a:gd name="connsiteX200" fmla="*/ 4098620 w 11243827"/>
              <a:gd name="connsiteY200" fmla="*/ 5599672 h 5641173"/>
              <a:gd name="connsiteX201" fmla="*/ 3963475 w 11243827"/>
              <a:gd name="connsiteY201" fmla="*/ 5581841 h 5641173"/>
              <a:gd name="connsiteX202" fmla="*/ 3703613 w 11243827"/>
              <a:gd name="connsiteY202" fmla="*/ 5572482 h 5641173"/>
              <a:gd name="connsiteX203" fmla="*/ 3432987 w 11243827"/>
              <a:gd name="connsiteY203" fmla="*/ 5545768 h 5641173"/>
              <a:gd name="connsiteX204" fmla="*/ 3176381 w 11243827"/>
              <a:gd name="connsiteY204" fmla="*/ 5556110 h 5641173"/>
              <a:gd name="connsiteX205" fmla="*/ 2710156 w 11243827"/>
              <a:gd name="connsiteY205" fmla="*/ 5527517 h 5641173"/>
              <a:gd name="connsiteX206" fmla="*/ 2550206 w 11243827"/>
              <a:gd name="connsiteY206" fmla="*/ 5524958 h 5641173"/>
              <a:gd name="connsiteX207" fmla="*/ 2443041 w 11243827"/>
              <a:gd name="connsiteY207" fmla="*/ 5523990 h 5641173"/>
              <a:gd name="connsiteX208" fmla="*/ 2435613 w 11243827"/>
              <a:gd name="connsiteY208" fmla="*/ 5526704 h 5641173"/>
              <a:gd name="connsiteX209" fmla="*/ 2405682 w 11243827"/>
              <a:gd name="connsiteY209" fmla="*/ 5528307 h 5641173"/>
              <a:gd name="connsiteX210" fmla="*/ 2397487 w 11243827"/>
              <a:gd name="connsiteY210" fmla="*/ 5540337 h 5641173"/>
              <a:gd name="connsiteX211" fmla="*/ 2297454 w 11243827"/>
              <a:gd name="connsiteY211" fmla="*/ 5550765 h 5641173"/>
              <a:gd name="connsiteX212" fmla="*/ 2056700 w 11243827"/>
              <a:gd name="connsiteY212" fmla="*/ 5555489 h 5641173"/>
              <a:gd name="connsiteX213" fmla="*/ 1878530 w 11243827"/>
              <a:gd name="connsiteY213" fmla="*/ 5535330 h 5641173"/>
              <a:gd name="connsiteX214" fmla="*/ 1859292 w 11243827"/>
              <a:gd name="connsiteY214" fmla="*/ 5535461 h 5641173"/>
              <a:gd name="connsiteX215" fmla="*/ 1835626 w 11243827"/>
              <a:gd name="connsiteY215" fmla="*/ 5533793 h 5641173"/>
              <a:gd name="connsiteX216" fmla="*/ 1798939 w 11243827"/>
              <a:gd name="connsiteY216" fmla="*/ 5540285 h 5641173"/>
              <a:gd name="connsiteX217" fmla="*/ 1779046 w 11243827"/>
              <a:gd name="connsiteY217" fmla="*/ 5549949 h 5641173"/>
              <a:gd name="connsiteX218" fmla="*/ 1772421 w 11243827"/>
              <a:gd name="connsiteY218" fmla="*/ 5549018 h 5641173"/>
              <a:gd name="connsiteX219" fmla="*/ 1772052 w 11243827"/>
              <a:gd name="connsiteY219" fmla="*/ 5545689 h 5641173"/>
              <a:gd name="connsiteX220" fmla="*/ 1711543 w 11243827"/>
              <a:gd name="connsiteY220" fmla="*/ 5534558 h 5641173"/>
              <a:gd name="connsiteX221" fmla="*/ 1698891 w 11243827"/>
              <a:gd name="connsiteY221" fmla="*/ 5513187 h 5641173"/>
              <a:gd name="connsiteX222" fmla="*/ 1538763 w 11243827"/>
              <a:gd name="connsiteY222" fmla="*/ 5482781 h 5641173"/>
              <a:gd name="connsiteX223" fmla="*/ 1501533 w 11243827"/>
              <a:gd name="connsiteY223" fmla="*/ 5467817 h 5641173"/>
              <a:gd name="connsiteX224" fmla="*/ 1461266 w 11243827"/>
              <a:gd name="connsiteY224" fmla="*/ 5469343 h 5641173"/>
              <a:gd name="connsiteX225" fmla="*/ 1449415 w 11243827"/>
              <a:gd name="connsiteY225" fmla="*/ 5460467 h 5641173"/>
              <a:gd name="connsiteX226" fmla="*/ 1447454 w 11243827"/>
              <a:gd name="connsiteY226" fmla="*/ 5458776 h 5641173"/>
              <a:gd name="connsiteX227" fmla="*/ 1437814 w 11243827"/>
              <a:gd name="connsiteY227" fmla="*/ 5455515 h 5641173"/>
              <a:gd name="connsiteX228" fmla="*/ 1437334 w 11243827"/>
              <a:gd name="connsiteY228" fmla="*/ 5450209 h 5641173"/>
              <a:gd name="connsiteX229" fmla="*/ 1424429 w 11243827"/>
              <a:gd name="connsiteY229" fmla="*/ 5442157 h 5641173"/>
              <a:gd name="connsiteX230" fmla="*/ 1406063 w 11243827"/>
              <a:gd name="connsiteY230" fmla="*/ 5437380 h 5641173"/>
              <a:gd name="connsiteX231" fmla="*/ 1316379 w 11243827"/>
              <a:gd name="connsiteY231" fmla="*/ 5419601 h 5641173"/>
              <a:gd name="connsiteX232" fmla="*/ 1264090 w 11243827"/>
              <a:gd name="connsiteY232" fmla="*/ 5406153 h 5641173"/>
              <a:gd name="connsiteX233" fmla="*/ 1246374 w 11243827"/>
              <a:gd name="connsiteY233" fmla="*/ 5396631 h 5641173"/>
              <a:gd name="connsiteX234" fmla="*/ 1220190 w 11243827"/>
              <a:gd name="connsiteY234" fmla="*/ 5386301 h 5641173"/>
              <a:gd name="connsiteX235" fmla="*/ 1175643 w 11243827"/>
              <a:gd name="connsiteY235" fmla="*/ 5364651 h 5641173"/>
              <a:gd name="connsiteX236" fmla="*/ 1150342 w 11243827"/>
              <a:gd name="connsiteY236" fmla="*/ 5358447 h 5641173"/>
              <a:gd name="connsiteX237" fmla="*/ 1137272 w 11243827"/>
              <a:gd name="connsiteY237" fmla="*/ 5351191 h 5641173"/>
              <a:gd name="connsiteX238" fmla="*/ 1131268 w 11243827"/>
              <a:gd name="connsiteY238" fmla="*/ 5350530 h 5641173"/>
              <a:gd name="connsiteX239" fmla="*/ 1112024 w 11243827"/>
              <a:gd name="connsiteY239" fmla="*/ 5345786 h 5641173"/>
              <a:gd name="connsiteX240" fmla="*/ 1100870 w 11243827"/>
              <a:gd name="connsiteY240" fmla="*/ 5343651 h 5641173"/>
              <a:gd name="connsiteX241" fmla="*/ 1096383 w 11243827"/>
              <a:gd name="connsiteY241" fmla="*/ 5343015 h 5641173"/>
              <a:gd name="connsiteX242" fmla="*/ 1085571 w 11243827"/>
              <a:gd name="connsiteY242" fmla="*/ 5345836 h 5641173"/>
              <a:gd name="connsiteX243" fmla="*/ 1073168 w 11243827"/>
              <a:gd name="connsiteY243" fmla="*/ 5341521 h 5641173"/>
              <a:gd name="connsiteX244" fmla="*/ 1058039 w 11243827"/>
              <a:gd name="connsiteY244" fmla="*/ 5343504 h 5641173"/>
              <a:gd name="connsiteX245" fmla="*/ 1055426 w 11243827"/>
              <a:gd name="connsiteY245" fmla="*/ 5339088 h 5641173"/>
              <a:gd name="connsiteX246" fmla="*/ 1044738 w 11243827"/>
              <a:gd name="connsiteY246" fmla="*/ 5333063 h 5641173"/>
              <a:gd name="connsiteX247" fmla="*/ 1033909 w 11243827"/>
              <a:gd name="connsiteY247" fmla="*/ 5335680 h 5641173"/>
              <a:gd name="connsiteX248" fmla="*/ 1012649 w 11243827"/>
              <a:gd name="connsiteY248" fmla="*/ 5334541 h 5641173"/>
              <a:gd name="connsiteX249" fmla="*/ 1007115 w 11243827"/>
              <a:gd name="connsiteY249" fmla="*/ 5332775 h 5641173"/>
              <a:gd name="connsiteX250" fmla="*/ 986002 w 11243827"/>
              <a:gd name="connsiteY250" fmla="*/ 5334906 h 5641173"/>
              <a:gd name="connsiteX251" fmla="*/ 953418 w 11243827"/>
              <a:gd name="connsiteY251" fmla="*/ 5333901 h 5641173"/>
              <a:gd name="connsiteX252" fmla="*/ 916854 w 11243827"/>
              <a:gd name="connsiteY252" fmla="*/ 5329435 h 5641173"/>
              <a:gd name="connsiteX253" fmla="*/ 905651 w 11243827"/>
              <a:gd name="connsiteY253" fmla="*/ 5332114 h 5641173"/>
              <a:gd name="connsiteX254" fmla="*/ 836961 w 11243827"/>
              <a:gd name="connsiteY254" fmla="*/ 5330803 h 5641173"/>
              <a:gd name="connsiteX255" fmla="*/ 817627 w 11243827"/>
              <a:gd name="connsiteY255" fmla="*/ 5330580 h 5641173"/>
              <a:gd name="connsiteX256" fmla="*/ 801817 w 11243827"/>
              <a:gd name="connsiteY256" fmla="*/ 5325937 h 5641173"/>
              <a:gd name="connsiteX257" fmla="*/ 798857 w 11243827"/>
              <a:gd name="connsiteY257" fmla="*/ 5320979 h 5641173"/>
              <a:gd name="connsiteX258" fmla="*/ 788354 w 11243827"/>
              <a:gd name="connsiteY258" fmla="*/ 5320143 h 5641173"/>
              <a:gd name="connsiteX259" fmla="*/ 785726 w 11243827"/>
              <a:gd name="connsiteY259" fmla="*/ 5318989 h 5641173"/>
              <a:gd name="connsiteX260" fmla="*/ 770507 w 11243827"/>
              <a:gd name="connsiteY260" fmla="*/ 5313309 h 5641173"/>
              <a:gd name="connsiteX261" fmla="*/ 733810 w 11243827"/>
              <a:gd name="connsiteY261" fmla="*/ 5324286 h 5641173"/>
              <a:gd name="connsiteX262" fmla="*/ 692117 w 11243827"/>
              <a:gd name="connsiteY262" fmla="*/ 5318786 h 5641173"/>
              <a:gd name="connsiteX263" fmla="*/ 528894 w 11243827"/>
              <a:gd name="connsiteY263" fmla="*/ 5327578 h 5641173"/>
              <a:gd name="connsiteX264" fmla="*/ 507005 w 11243827"/>
              <a:gd name="connsiteY264" fmla="*/ 5310149 h 5641173"/>
              <a:gd name="connsiteX265" fmla="*/ 441302 w 11243827"/>
              <a:gd name="connsiteY265" fmla="*/ 5307062 h 5641173"/>
              <a:gd name="connsiteX266" fmla="*/ 336819 w 11243827"/>
              <a:gd name="connsiteY266" fmla="*/ 5336690 h 5641173"/>
              <a:gd name="connsiteX267" fmla="*/ 215763 w 11243827"/>
              <a:gd name="connsiteY267" fmla="*/ 5332575 h 5641173"/>
              <a:gd name="connsiteX268" fmla="*/ 205927 w 11243827"/>
              <a:gd name="connsiteY268" fmla="*/ 5339672 h 5641173"/>
              <a:gd name="connsiteX269" fmla="*/ 194189 w 11243827"/>
              <a:gd name="connsiteY269" fmla="*/ 5343588 h 5641173"/>
              <a:gd name="connsiteX270" fmla="*/ 192552 w 11243827"/>
              <a:gd name="connsiteY270" fmla="*/ 5342845 h 5641173"/>
              <a:gd name="connsiteX271" fmla="*/ 178320 w 11243827"/>
              <a:gd name="connsiteY271" fmla="*/ 5343766 h 5641173"/>
              <a:gd name="connsiteX272" fmla="*/ 175596 w 11243827"/>
              <a:gd name="connsiteY272" fmla="*/ 5346411 h 5641173"/>
              <a:gd name="connsiteX273" fmla="*/ 165951 w 11243827"/>
              <a:gd name="connsiteY273" fmla="*/ 5347808 h 5641173"/>
              <a:gd name="connsiteX274" fmla="*/ 147287 w 11243827"/>
              <a:gd name="connsiteY274" fmla="*/ 5352625 h 5641173"/>
              <a:gd name="connsiteX275" fmla="*/ 143484 w 11243827"/>
              <a:gd name="connsiteY275" fmla="*/ 5351591 h 5641173"/>
              <a:gd name="connsiteX276" fmla="*/ 114847 w 11243827"/>
              <a:gd name="connsiteY276" fmla="*/ 5355844 h 5641173"/>
              <a:gd name="connsiteX277" fmla="*/ 114306 w 11243827"/>
              <a:gd name="connsiteY277" fmla="*/ 5354983 h 5641173"/>
              <a:gd name="connsiteX278" fmla="*/ 105588 w 11243827"/>
              <a:gd name="connsiteY278" fmla="*/ 5352169 h 5641173"/>
              <a:gd name="connsiteX279" fmla="*/ 89264 w 11243827"/>
              <a:gd name="connsiteY279" fmla="*/ 5348886 h 5641173"/>
              <a:gd name="connsiteX280" fmla="*/ 49794 w 11243827"/>
              <a:gd name="connsiteY280" fmla="*/ 5329950 h 5641173"/>
              <a:gd name="connsiteX281" fmla="*/ 19924 w 11243827"/>
              <a:gd name="connsiteY281" fmla="*/ 5334282 h 5641173"/>
              <a:gd name="connsiteX282" fmla="*/ 13819 w 11243827"/>
              <a:gd name="connsiteY282" fmla="*/ 5334653 h 5641173"/>
              <a:gd name="connsiteX283" fmla="*/ 13657 w 11243827"/>
              <a:gd name="connsiteY283" fmla="*/ 5334455 h 5641173"/>
              <a:gd name="connsiteX284" fmla="*/ 7139 w 11243827"/>
              <a:gd name="connsiteY284" fmla="*/ 5334438 h 5641173"/>
              <a:gd name="connsiteX285" fmla="*/ 2684 w 11243827"/>
              <a:gd name="connsiteY285" fmla="*/ 5335333 h 5641173"/>
              <a:gd name="connsiteX286" fmla="*/ 0 w 11243827"/>
              <a:gd name="connsiteY286" fmla="*/ 5335496 h 5641173"/>
              <a:gd name="connsiteX287" fmla="*/ 0 w 11243827"/>
              <a:gd name="connsiteY287" fmla="*/ 10592 h 5641173"/>
              <a:gd name="connsiteX288" fmla="*/ 11243827 w 11243827"/>
              <a:gd name="connsiteY288" fmla="*/ 0 h 5641173"/>
              <a:gd name="connsiteX0" fmla="*/ 11243827 w 11243827"/>
              <a:gd name="connsiteY0" fmla="*/ 0 h 5641173"/>
              <a:gd name="connsiteX1" fmla="*/ 11243827 w 11243827"/>
              <a:gd name="connsiteY1" fmla="*/ 1470035 h 5641173"/>
              <a:gd name="connsiteX2" fmla="*/ 11243827 w 11243827"/>
              <a:gd name="connsiteY2" fmla="*/ 5001571 h 5641173"/>
              <a:gd name="connsiteX3" fmla="*/ 11243827 w 11243827"/>
              <a:gd name="connsiteY3" fmla="*/ 5209610 h 5641173"/>
              <a:gd name="connsiteX4" fmla="*/ 11240675 w 11243827"/>
              <a:gd name="connsiteY4" fmla="*/ 5210442 h 5641173"/>
              <a:gd name="connsiteX5" fmla="*/ 11179959 w 11243827"/>
              <a:gd name="connsiteY5" fmla="*/ 5221199 h 5641173"/>
              <a:gd name="connsiteX6" fmla="*/ 11105493 w 11243827"/>
              <a:gd name="connsiteY6" fmla="*/ 5259905 h 5641173"/>
              <a:gd name="connsiteX7" fmla="*/ 11078640 w 11243827"/>
              <a:gd name="connsiteY7" fmla="*/ 5263531 h 5641173"/>
              <a:gd name="connsiteX8" fmla="*/ 11079616 w 11243827"/>
              <a:gd name="connsiteY8" fmla="*/ 5270380 h 5641173"/>
              <a:gd name="connsiteX9" fmla="*/ 11069641 w 11243827"/>
              <a:gd name="connsiteY9" fmla="*/ 5270884 h 5641173"/>
              <a:gd name="connsiteX10" fmla="*/ 11047377 w 11243827"/>
              <a:gd name="connsiteY10" fmla="*/ 5271051 h 5641173"/>
              <a:gd name="connsiteX11" fmla="*/ 10980705 w 11243827"/>
              <a:gd name="connsiteY11" fmla="*/ 5272951 h 5641173"/>
              <a:gd name="connsiteX12" fmla="*/ 10962514 w 11243827"/>
              <a:gd name="connsiteY12" fmla="*/ 5286084 h 5641173"/>
              <a:gd name="connsiteX13" fmla="*/ 10945307 w 11243827"/>
              <a:gd name="connsiteY13" fmla="*/ 5286290 h 5641173"/>
              <a:gd name="connsiteX14" fmla="*/ 10845516 w 11243827"/>
              <a:gd name="connsiteY14" fmla="*/ 5303894 h 5641173"/>
              <a:gd name="connsiteX15" fmla="*/ 10831795 w 11243827"/>
              <a:gd name="connsiteY15" fmla="*/ 5305210 h 5641173"/>
              <a:gd name="connsiteX16" fmla="*/ 10824365 w 11243827"/>
              <a:gd name="connsiteY16" fmla="*/ 5311111 h 5641173"/>
              <a:gd name="connsiteX17" fmla="*/ 10797756 w 11243827"/>
              <a:gd name="connsiteY17" fmla="*/ 5312285 h 5641173"/>
              <a:gd name="connsiteX18" fmla="*/ 10796525 w 11243827"/>
              <a:gd name="connsiteY18" fmla="*/ 5315645 h 5641173"/>
              <a:gd name="connsiteX19" fmla="*/ 10709063 w 11243827"/>
              <a:gd name="connsiteY19" fmla="*/ 5344492 h 5641173"/>
              <a:gd name="connsiteX20" fmla="*/ 10694078 w 11243827"/>
              <a:gd name="connsiteY20" fmla="*/ 5349258 h 5641173"/>
              <a:gd name="connsiteX21" fmla="*/ 10681131 w 11243827"/>
              <a:gd name="connsiteY21" fmla="*/ 5347812 h 5641173"/>
              <a:gd name="connsiteX22" fmla="*/ 10609448 w 11243827"/>
              <a:gd name="connsiteY22" fmla="*/ 5351931 h 5641173"/>
              <a:gd name="connsiteX23" fmla="*/ 10592397 w 11243827"/>
              <a:gd name="connsiteY23" fmla="*/ 5349402 h 5641173"/>
              <a:gd name="connsiteX24" fmla="*/ 10585227 w 11243827"/>
              <a:gd name="connsiteY24" fmla="*/ 5344063 h 5641173"/>
              <a:gd name="connsiteX25" fmla="*/ 10557472 w 11243827"/>
              <a:gd name="connsiteY25" fmla="*/ 5354151 h 5641173"/>
              <a:gd name="connsiteX26" fmla="*/ 10514646 w 11243827"/>
              <a:gd name="connsiteY26" fmla="*/ 5361064 h 5641173"/>
              <a:gd name="connsiteX27" fmla="*/ 10494292 w 11243827"/>
              <a:gd name="connsiteY27" fmla="*/ 5366054 h 5641173"/>
              <a:gd name="connsiteX28" fmla="*/ 10477869 w 11243827"/>
              <a:gd name="connsiteY28" fmla="*/ 5363025 h 5641173"/>
              <a:gd name="connsiteX29" fmla="*/ 10384411 w 11243827"/>
              <a:gd name="connsiteY29" fmla="*/ 5362257 h 5641173"/>
              <a:gd name="connsiteX30" fmla="*/ 10362921 w 11243827"/>
              <a:gd name="connsiteY30" fmla="*/ 5357444 h 5641173"/>
              <a:gd name="connsiteX31" fmla="*/ 10352736 w 11243827"/>
              <a:gd name="connsiteY31" fmla="*/ 5347851 h 5641173"/>
              <a:gd name="connsiteX32" fmla="*/ 10344754 w 11243827"/>
              <a:gd name="connsiteY32" fmla="*/ 5351272 h 5641173"/>
              <a:gd name="connsiteX33" fmla="*/ 10288226 w 11243827"/>
              <a:gd name="connsiteY33" fmla="*/ 5351613 h 5641173"/>
              <a:gd name="connsiteX34" fmla="*/ 10251350 w 11243827"/>
              <a:gd name="connsiteY34" fmla="*/ 5352711 h 5641173"/>
              <a:gd name="connsiteX35" fmla="*/ 10249108 w 11243827"/>
              <a:gd name="connsiteY35" fmla="*/ 5365881 h 5641173"/>
              <a:gd name="connsiteX36" fmla="*/ 10216272 w 11243827"/>
              <a:gd name="connsiteY36" fmla="*/ 5370573 h 5641173"/>
              <a:gd name="connsiteX37" fmla="*/ 10181278 w 11243827"/>
              <a:gd name="connsiteY37" fmla="*/ 5362119 h 5641173"/>
              <a:gd name="connsiteX38" fmla="*/ 10140033 w 11243827"/>
              <a:gd name="connsiteY38" fmla="*/ 5363304 h 5641173"/>
              <a:gd name="connsiteX39" fmla="*/ 10115353 w 11243827"/>
              <a:gd name="connsiteY39" fmla="*/ 5363869 h 5641173"/>
              <a:gd name="connsiteX40" fmla="*/ 10050578 w 11243827"/>
              <a:gd name="connsiteY40" fmla="*/ 5376153 h 5641173"/>
              <a:gd name="connsiteX41" fmla="*/ 9945478 w 11243827"/>
              <a:gd name="connsiteY41" fmla="*/ 5422859 h 5641173"/>
              <a:gd name="connsiteX42" fmla="*/ 9912481 w 11243827"/>
              <a:gd name="connsiteY42" fmla="*/ 5429477 h 5641173"/>
              <a:gd name="connsiteX43" fmla="*/ 9906713 w 11243827"/>
              <a:gd name="connsiteY43" fmla="*/ 5426784 h 5641173"/>
              <a:gd name="connsiteX44" fmla="*/ 9742436 w 11243827"/>
              <a:gd name="connsiteY44" fmla="*/ 5454834 h 5641173"/>
              <a:gd name="connsiteX45" fmla="*/ 9713044 w 11243827"/>
              <a:gd name="connsiteY45" fmla="*/ 5456476 h 5641173"/>
              <a:gd name="connsiteX46" fmla="*/ 9691033 w 11243827"/>
              <a:gd name="connsiteY46" fmla="*/ 5455451 h 5641173"/>
              <a:gd name="connsiteX47" fmla="*/ 9638355 w 11243827"/>
              <a:gd name="connsiteY47" fmla="*/ 5464794 h 5641173"/>
              <a:gd name="connsiteX48" fmla="*/ 9552434 w 11243827"/>
              <a:gd name="connsiteY48" fmla="*/ 5485280 h 5641173"/>
              <a:gd name="connsiteX49" fmla="*/ 9533883 w 11243827"/>
              <a:gd name="connsiteY49" fmla="*/ 5488516 h 5641173"/>
              <a:gd name="connsiteX50" fmla="*/ 9516916 w 11243827"/>
              <a:gd name="connsiteY50" fmla="*/ 5486828 h 5641173"/>
              <a:gd name="connsiteX51" fmla="*/ 9512093 w 11243827"/>
              <a:gd name="connsiteY51" fmla="*/ 5482541 h 5641173"/>
              <a:gd name="connsiteX52" fmla="*/ 9501725 w 11243827"/>
              <a:gd name="connsiteY52" fmla="*/ 5483603 h 5641173"/>
              <a:gd name="connsiteX53" fmla="*/ 9498754 w 11243827"/>
              <a:gd name="connsiteY53" fmla="*/ 5482951 h 5641173"/>
              <a:gd name="connsiteX54" fmla="*/ 9481932 w 11243827"/>
              <a:gd name="connsiteY54" fmla="*/ 5480151 h 5641173"/>
              <a:gd name="connsiteX55" fmla="*/ 9451321 w 11243827"/>
              <a:gd name="connsiteY55" fmla="*/ 5497375 h 5641173"/>
              <a:gd name="connsiteX56" fmla="*/ 9409298 w 11243827"/>
              <a:gd name="connsiteY56" fmla="*/ 5499478 h 5641173"/>
              <a:gd name="connsiteX57" fmla="*/ 9257007 w 11243827"/>
              <a:gd name="connsiteY57" fmla="*/ 5537183 h 5641173"/>
              <a:gd name="connsiteX58" fmla="*/ 9229078 w 11243827"/>
              <a:gd name="connsiteY58" fmla="*/ 5524154 h 5641173"/>
              <a:gd name="connsiteX59" fmla="*/ 9165105 w 11243827"/>
              <a:gd name="connsiteY59" fmla="*/ 5532892 h 5641173"/>
              <a:gd name="connsiteX60" fmla="*/ 9077301 w 11243827"/>
              <a:gd name="connsiteY60" fmla="*/ 5580356 h 5641173"/>
              <a:gd name="connsiteX61" fmla="*/ 8960065 w 11243827"/>
              <a:gd name="connsiteY61" fmla="*/ 5597982 h 5641173"/>
              <a:gd name="connsiteX62" fmla="*/ 8953536 w 11243827"/>
              <a:gd name="connsiteY62" fmla="*/ 5606638 h 5641173"/>
              <a:gd name="connsiteX63" fmla="*/ 8943907 w 11243827"/>
              <a:gd name="connsiteY63" fmla="*/ 5612541 h 5641173"/>
              <a:gd name="connsiteX64" fmla="*/ 8942046 w 11243827"/>
              <a:gd name="connsiteY64" fmla="*/ 5612112 h 5641173"/>
              <a:gd name="connsiteX65" fmla="*/ 8928824 w 11243827"/>
              <a:gd name="connsiteY65" fmla="*/ 5615549 h 5641173"/>
              <a:gd name="connsiteX66" fmla="*/ 8927294 w 11243827"/>
              <a:gd name="connsiteY66" fmla="*/ 5618607 h 5641173"/>
              <a:gd name="connsiteX67" fmla="*/ 8918651 w 11243827"/>
              <a:gd name="connsiteY67" fmla="*/ 5621688 h 5641173"/>
              <a:gd name="connsiteX68" fmla="*/ 8902772 w 11243827"/>
              <a:gd name="connsiteY68" fmla="*/ 5629703 h 5641173"/>
              <a:gd name="connsiteX69" fmla="*/ 8898724 w 11243827"/>
              <a:gd name="connsiteY69" fmla="*/ 5629379 h 5641173"/>
              <a:gd name="connsiteX70" fmla="*/ 8873099 w 11243827"/>
              <a:gd name="connsiteY70" fmla="*/ 5638628 h 5641173"/>
              <a:gd name="connsiteX71" fmla="*/ 8872234 w 11243827"/>
              <a:gd name="connsiteY71" fmla="*/ 5637889 h 5641173"/>
              <a:gd name="connsiteX72" fmla="*/ 8862777 w 11243827"/>
              <a:gd name="connsiteY72" fmla="*/ 5636711 h 5641173"/>
              <a:gd name="connsiteX73" fmla="*/ 8845869 w 11243827"/>
              <a:gd name="connsiteY73" fmla="*/ 5636436 h 5641173"/>
              <a:gd name="connsiteX74" fmla="*/ 8800548 w 11243827"/>
              <a:gd name="connsiteY74" fmla="*/ 5625084 h 5641173"/>
              <a:gd name="connsiteX75" fmla="*/ 8773774 w 11243827"/>
              <a:gd name="connsiteY75" fmla="*/ 5634630 h 5641173"/>
              <a:gd name="connsiteX76" fmla="*/ 8698255 w 11243827"/>
              <a:gd name="connsiteY76" fmla="*/ 5636083 h 5641173"/>
              <a:gd name="connsiteX77" fmla="*/ 8619167 w 11243827"/>
              <a:gd name="connsiteY77" fmla="*/ 5619130 h 5641173"/>
              <a:gd name="connsiteX78" fmla="*/ 8539822 w 11243827"/>
              <a:gd name="connsiteY78" fmla="*/ 5616905 h 5641173"/>
              <a:gd name="connsiteX79" fmla="*/ 8511094 w 11243827"/>
              <a:gd name="connsiteY79" fmla="*/ 5617360 h 5641173"/>
              <a:gd name="connsiteX80" fmla="*/ 8459886 w 11243827"/>
              <a:gd name="connsiteY80" fmla="*/ 5612612 h 5641173"/>
              <a:gd name="connsiteX81" fmla="*/ 8436432 w 11243827"/>
              <a:gd name="connsiteY81" fmla="*/ 5606990 h 5641173"/>
              <a:gd name="connsiteX82" fmla="*/ 8435403 w 11243827"/>
              <a:gd name="connsiteY82" fmla="*/ 5607336 h 5641173"/>
              <a:gd name="connsiteX83" fmla="*/ 8433307 w 11243827"/>
              <a:gd name="connsiteY83" fmla="*/ 5604917 h 5641173"/>
              <a:gd name="connsiteX84" fmla="*/ 8428968 w 11243827"/>
              <a:gd name="connsiteY84" fmla="*/ 5603796 h 5641173"/>
              <a:gd name="connsiteX85" fmla="*/ 8417124 w 11243827"/>
              <a:gd name="connsiteY85" fmla="*/ 5604518 h 5641173"/>
              <a:gd name="connsiteX86" fmla="*/ 8412669 w 11243827"/>
              <a:gd name="connsiteY86" fmla="*/ 5605413 h 5641173"/>
              <a:gd name="connsiteX87" fmla="*/ 8406152 w 11243827"/>
              <a:gd name="connsiteY87" fmla="*/ 5605396 h 5641173"/>
              <a:gd name="connsiteX88" fmla="*/ 8405989 w 11243827"/>
              <a:gd name="connsiteY88" fmla="*/ 5605197 h 5641173"/>
              <a:gd name="connsiteX89" fmla="*/ 8399884 w 11243827"/>
              <a:gd name="connsiteY89" fmla="*/ 5605568 h 5641173"/>
              <a:gd name="connsiteX90" fmla="*/ 8370014 w 11243827"/>
              <a:gd name="connsiteY90" fmla="*/ 5609900 h 5641173"/>
              <a:gd name="connsiteX91" fmla="*/ 8330544 w 11243827"/>
              <a:gd name="connsiteY91" fmla="*/ 5590964 h 5641173"/>
              <a:gd name="connsiteX92" fmla="*/ 8314221 w 11243827"/>
              <a:gd name="connsiteY92" fmla="*/ 5587682 h 5641173"/>
              <a:gd name="connsiteX93" fmla="*/ 8305502 w 11243827"/>
              <a:gd name="connsiteY93" fmla="*/ 5584868 h 5641173"/>
              <a:gd name="connsiteX94" fmla="*/ 8304962 w 11243827"/>
              <a:gd name="connsiteY94" fmla="*/ 5584007 h 5641173"/>
              <a:gd name="connsiteX95" fmla="*/ 8276324 w 11243827"/>
              <a:gd name="connsiteY95" fmla="*/ 5588260 h 5641173"/>
              <a:gd name="connsiteX96" fmla="*/ 8272522 w 11243827"/>
              <a:gd name="connsiteY96" fmla="*/ 5587226 h 5641173"/>
              <a:gd name="connsiteX97" fmla="*/ 8253857 w 11243827"/>
              <a:gd name="connsiteY97" fmla="*/ 5592043 h 5641173"/>
              <a:gd name="connsiteX98" fmla="*/ 8244212 w 11243827"/>
              <a:gd name="connsiteY98" fmla="*/ 5593439 h 5641173"/>
              <a:gd name="connsiteX99" fmla="*/ 8241488 w 11243827"/>
              <a:gd name="connsiteY99" fmla="*/ 5596085 h 5641173"/>
              <a:gd name="connsiteX100" fmla="*/ 8227256 w 11243827"/>
              <a:gd name="connsiteY100" fmla="*/ 5597005 h 5641173"/>
              <a:gd name="connsiteX101" fmla="*/ 8225619 w 11243827"/>
              <a:gd name="connsiteY101" fmla="*/ 5596262 h 5641173"/>
              <a:gd name="connsiteX102" fmla="*/ 8213882 w 11243827"/>
              <a:gd name="connsiteY102" fmla="*/ 5600179 h 5641173"/>
              <a:gd name="connsiteX103" fmla="*/ 8204045 w 11243827"/>
              <a:gd name="connsiteY103" fmla="*/ 5607275 h 5641173"/>
              <a:gd name="connsiteX104" fmla="*/ 8082989 w 11243827"/>
              <a:gd name="connsiteY104" fmla="*/ 5603160 h 5641173"/>
              <a:gd name="connsiteX105" fmla="*/ 7912803 w 11243827"/>
              <a:gd name="connsiteY105" fmla="*/ 5629702 h 5641173"/>
              <a:gd name="connsiteX106" fmla="*/ 7890915 w 11243827"/>
              <a:gd name="connsiteY106" fmla="*/ 5612272 h 5641173"/>
              <a:gd name="connsiteX107" fmla="*/ 7727691 w 11243827"/>
              <a:gd name="connsiteY107" fmla="*/ 5621064 h 5641173"/>
              <a:gd name="connsiteX108" fmla="*/ 7685998 w 11243827"/>
              <a:gd name="connsiteY108" fmla="*/ 5615564 h 5641173"/>
              <a:gd name="connsiteX109" fmla="*/ 7649302 w 11243827"/>
              <a:gd name="connsiteY109" fmla="*/ 5626541 h 5641173"/>
              <a:gd name="connsiteX110" fmla="*/ 7634083 w 11243827"/>
              <a:gd name="connsiteY110" fmla="*/ 5620862 h 5641173"/>
              <a:gd name="connsiteX111" fmla="*/ 7631455 w 11243827"/>
              <a:gd name="connsiteY111" fmla="*/ 5619708 h 5641173"/>
              <a:gd name="connsiteX112" fmla="*/ 7620952 w 11243827"/>
              <a:gd name="connsiteY112" fmla="*/ 5618872 h 5641173"/>
              <a:gd name="connsiteX113" fmla="*/ 7617992 w 11243827"/>
              <a:gd name="connsiteY113" fmla="*/ 5613914 h 5641173"/>
              <a:gd name="connsiteX114" fmla="*/ 7602182 w 11243827"/>
              <a:gd name="connsiteY114" fmla="*/ 5609271 h 5641173"/>
              <a:gd name="connsiteX115" fmla="*/ 7582847 w 11243827"/>
              <a:gd name="connsiteY115" fmla="*/ 5609047 h 5641173"/>
              <a:gd name="connsiteX116" fmla="*/ 7514158 w 11243827"/>
              <a:gd name="connsiteY116" fmla="*/ 5607737 h 5641173"/>
              <a:gd name="connsiteX117" fmla="*/ 7502955 w 11243827"/>
              <a:gd name="connsiteY117" fmla="*/ 5610415 h 5641173"/>
              <a:gd name="connsiteX118" fmla="*/ 7466391 w 11243827"/>
              <a:gd name="connsiteY118" fmla="*/ 5605949 h 5641173"/>
              <a:gd name="connsiteX119" fmla="*/ 7433806 w 11243827"/>
              <a:gd name="connsiteY119" fmla="*/ 5604945 h 5641173"/>
              <a:gd name="connsiteX120" fmla="*/ 7412693 w 11243827"/>
              <a:gd name="connsiteY120" fmla="*/ 5607075 h 5641173"/>
              <a:gd name="connsiteX121" fmla="*/ 7407159 w 11243827"/>
              <a:gd name="connsiteY121" fmla="*/ 5605310 h 5641173"/>
              <a:gd name="connsiteX122" fmla="*/ 7385900 w 11243827"/>
              <a:gd name="connsiteY122" fmla="*/ 5604171 h 5641173"/>
              <a:gd name="connsiteX123" fmla="*/ 7375071 w 11243827"/>
              <a:gd name="connsiteY123" fmla="*/ 5606788 h 5641173"/>
              <a:gd name="connsiteX124" fmla="*/ 7364382 w 11243827"/>
              <a:gd name="connsiteY124" fmla="*/ 5600762 h 5641173"/>
              <a:gd name="connsiteX125" fmla="*/ 7361770 w 11243827"/>
              <a:gd name="connsiteY125" fmla="*/ 5596347 h 5641173"/>
              <a:gd name="connsiteX126" fmla="*/ 7346641 w 11243827"/>
              <a:gd name="connsiteY126" fmla="*/ 5598329 h 5641173"/>
              <a:gd name="connsiteX127" fmla="*/ 7334238 w 11243827"/>
              <a:gd name="connsiteY127" fmla="*/ 5594014 h 5641173"/>
              <a:gd name="connsiteX128" fmla="*/ 7323426 w 11243827"/>
              <a:gd name="connsiteY128" fmla="*/ 5596835 h 5641173"/>
              <a:gd name="connsiteX129" fmla="*/ 7318938 w 11243827"/>
              <a:gd name="connsiteY129" fmla="*/ 5596200 h 5641173"/>
              <a:gd name="connsiteX130" fmla="*/ 7307784 w 11243827"/>
              <a:gd name="connsiteY130" fmla="*/ 5594065 h 5641173"/>
              <a:gd name="connsiteX131" fmla="*/ 7288540 w 11243827"/>
              <a:gd name="connsiteY131" fmla="*/ 5589320 h 5641173"/>
              <a:gd name="connsiteX132" fmla="*/ 7282537 w 11243827"/>
              <a:gd name="connsiteY132" fmla="*/ 5588660 h 5641173"/>
              <a:gd name="connsiteX133" fmla="*/ 7269466 w 11243827"/>
              <a:gd name="connsiteY133" fmla="*/ 5581404 h 5641173"/>
              <a:gd name="connsiteX134" fmla="*/ 7244165 w 11243827"/>
              <a:gd name="connsiteY134" fmla="*/ 5575200 h 5641173"/>
              <a:gd name="connsiteX135" fmla="*/ 7199619 w 11243827"/>
              <a:gd name="connsiteY135" fmla="*/ 5553550 h 5641173"/>
              <a:gd name="connsiteX136" fmla="*/ 7173434 w 11243827"/>
              <a:gd name="connsiteY136" fmla="*/ 5543219 h 5641173"/>
              <a:gd name="connsiteX137" fmla="*/ 7155718 w 11243827"/>
              <a:gd name="connsiteY137" fmla="*/ 5533697 h 5641173"/>
              <a:gd name="connsiteX138" fmla="*/ 7103430 w 11243827"/>
              <a:gd name="connsiteY138" fmla="*/ 5520249 h 5641173"/>
              <a:gd name="connsiteX139" fmla="*/ 7013746 w 11243827"/>
              <a:gd name="connsiteY139" fmla="*/ 5502470 h 5641173"/>
              <a:gd name="connsiteX140" fmla="*/ 6995379 w 11243827"/>
              <a:gd name="connsiteY140" fmla="*/ 5497693 h 5641173"/>
              <a:gd name="connsiteX141" fmla="*/ 6982475 w 11243827"/>
              <a:gd name="connsiteY141" fmla="*/ 5489641 h 5641173"/>
              <a:gd name="connsiteX142" fmla="*/ 6981994 w 11243827"/>
              <a:gd name="connsiteY142" fmla="*/ 5484335 h 5641173"/>
              <a:gd name="connsiteX143" fmla="*/ 6972355 w 11243827"/>
              <a:gd name="connsiteY143" fmla="*/ 5481074 h 5641173"/>
              <a:gd name="connsiteX144" fmla="*/ 6970394 w 11243827"/>
              <a:gd name="connsiteY144" fmla="*/ 5479383 h 5641173"/>
              <a:gd name="connsiteX145" fmla="*/ 6958543 w 11243827"/>
              <a:gd name="connsiteY145" fmla="*/ 5470507 h 5641173"/>
              <a:gd name="connsiteX146" fmla="*/ 6918276 w 11243827"/>
              <a:gd name="connsiteY146" fmla="*/ 5472034 h 5641173"/>
              <a:gd name="connsiteX147" fmla="*/ 6881046 w 11243827"/>
              <a:gd name="connsiteY147" fmla="*/ 5457070 h 5641173"/>
              <a:gd name="connsiteX148" fmla="*/ 6804792 w 11243827"/>
              <a:gd name="connsiteY148" fmla="*/ 5439822 h 5641173"/>
              <a:gd name="connsiteX149" fmla="*/ 6724964 w 11243827"/>
              <a:gd name="connsiteY149" fmla="*/ 5414071 h 5641173"/>
              <a:gd name="connsiteX150" fmla="*/ 6683286 w 11243827"/>
              <a:gd name="connsiteY150" fmla="*/ 5405383 h 5641173"/>
              <a:gd name="connsiteX151" fmla="*/ 6660723 w 11243827"/>
              <a:gd name="connsiteY151" fmla="*/ 5408304 h 5641173"/>
              <a:gd name="connsiteX152" fmla="*/ 6532914 w 11243827"/>
              <a:gd name="connsiteY152" fmla="*/ 5431205 h 5641173"/>
              <a:gd name="connsiteX153" fmla="*/ 6317327 w 11243827"/>
              <a:gd name="connsiteY153" fmla="*/ 5481889 h 5641173"/>
              <a:gd name="connsiteX154" fmla="*/ 6196243 w 11243827"/>
              <a:gd name="connsiteY154" fmla="*/ 5515042 h 5641173"/>
              <a:gd name="connsiteX155" fmla="*/ 6099124 w 11243827"/>
              <a:gd name="connsiteY155" fmla="*/ 5516848 h 5641173"/>
              <a:gd name="connsiteX156" fmla="*/ 6016077 w 11243827"/>
              <a:gd name="connsiteY156" fmla="*/ 5528642 h 5641173"/>
              <a:gd name="connsiteX157" fmla="*/ 6004389 w 11243827"/>
              <a:gd name="connsiteY157" fmla="*/ 5531206 h 5641173"/>
              <a:gd name="connsiteX158" fmla="*/ 5933945 w 11243827"/>
              <a:gd name="connsiteY158" fmla="*/ 5538840 h 5641173"/>
              <a:gd name="connsiteX159" fmla="*/ 5883936 w 11243827"/>
              <a:gd name="connsiteY159" fmla="*/ 5553807 h 5641173"/>
              <a:gd name="connsiteX160" fmla="*/ 5798331 w 11243827"/>
              <a:gd name="connsiteY160" fmla="*/ 5564248 h 5641173"/>
              <a:gd name="connsiteX161" fmla="*/ 5712738 w 11243827"/>
              <a:gd name="connsiteY161" fmla="*/ 5573120 h 5641173"/>
              <a:gd name="connsiteX162" fmla="*/ 5681342 w 11243827"/>
              <a:gd name="connsiteY162" fmla="*/ 5575621 h 5641173"/>
              <a:gd name="connsiteX163" fmla="*/ 5627167 w 11243827"/>
              <a:gd name="connsiteY163" fmla="*/ 5583215 h 5641173"/>
              <a:gd name="connsiteX164" fmla="*/ 5591414 w 11243827"/>
              <a:gd name="connsiteY164" fmla="*/ 5587695 h 5641173"/>
              <a:gd name="connsiteX165" fmla="*/ 5583028 w 11243827"/>
              <a:gd name="connsiteY165" fmla="*/ 5580877 h 5641173"/>
              <a:gd name="connsiteX166" fmla="*/ 5549426 w 11243827"/>
              <a:gd name="connsiteY166" fmla="*/ 5582858 h 5641173"/>
              <a:gd name="connsiteX167" fmla="*/ 5519999 w 11243827"/>
              <a:gd name="connsiteY167" fmla="*/ 5592246 h 5641173"/>
              <a:gd name="connsiteX168" fmla="*/ 5480028 w 11243827"/>
              <a:gd name="connsiteY168" fmla="*/ 5597282 h 5641173"/>
              <a:gd name="connsiteX169" fmla="*/ 5456175 w 11243827"/>
              <a:gd name="connsiteY169" fmla="*/ 5600371 h 5641173"/>
              <a:gd name="connsiteX170" fmla="*/ 5388463 w 11243827"/>
              <a:gd name="connsiteY170" fmla="*/ 5602638 h 5641173"/>
              <a:gd name="connsiteX171" fmla="*/ 5265898 w 11243827"/>
              <a:gd name="connsiteY171" fmla="*/ 5591830 h 5641173"/>
              <a:gd name="connsiteX172" fmla="*/ 5231231 w 11243827"/>
              <a:gd name="connsiteY172" fmla="*/ 5592790 h 5641173"/>
              <a:gd name="connsiteX173" fmla="*/ 5226996 w 11243827"/>
              <a:gd name="connsiteY173" fmla="*/ 5595040 h 5641173"/>
              <a:gd name="connsiteX174" fmla="*/ 5175988 w 11243827"/>
              <a:gd name="connsiteY174" fmla="*/ 5588131 h 5641173"/>
              <a:gd name="connsiteX175" fmla="*/ 5107470 w 11243827"/>
              <a:gd name="connsiteY175" fmla="*/ 5594771 h 5641173"/>
              <a:gd name="connsiteX176" fmla="*/ 5027868 w 11243827"/>
              <a:gd name="connsiteY176" fmla="*/ 5605624 h 5641173"/>
              <a:gd name="connsiteX177" fmla="*/ 5007324 w 11243827"/>
              <a:gd name="connsiteY177" fmla="*/ 5609209 h 5641173"/>
              <a:gd name="connsiteX178" fmla="*/ 4952559 w 11243827"/>
              <a:gd name="connsiteY178" fmla="*/ 5611402 h 5641173"/>
              <a:gd name="connsiteX179" fmla="*/ 4826081 w 11243827"/>
              <a:gd name="connsiteY179" fmla="*/ 5616191 h 5641173"/>
              <a:gd name="connsiteX180" fmla="*/ 4823501 w 11243827"/>
              <a:gd name="connsiteY180" fmla="*/ 5619174 h 5641173"/>
              <a:gd name="connsiteX181" fmla="*/ 4813093 w 11243827"/>
              <a:gd name="connsiteY181" fmla="*/ 5620026 h 5641173"/>
              <a:gd name="connsiteX182" fmla="*/ 4810563 w 11243827"/>
              <a:gd name="connsiteY182" fmla="*/ 5620787 h 5641173"/>
              <a:gd name="connsiteX183" fmla="*/ 4795818 w 11243827"/>
              <a:gd name="connsiteY183" fmla="*/ 5624618 h 5641173"/>
              <a:gd name="connsiteX184" fmla="*/ 4758404 w 11243827"/>
              <a:gd name="connsiteY184" fmla="*/ 5619510 h 5641173"/>
              <a:gd name="connsiteX185" fmla="*/ 4717254 w 11243827"/>
              <a:gd name="connsiteY185" fmla="*/ 5624155 h 5641173"/>
              <a:gd name="connsiteX186" fmla="*/ 4591958 w 11243827"/>
              <a:gd name="connsiteY186" fmla="*/ 5624710 h 5641173"/>
              <a:gd name="connsiteX187" fmla="*/ 4476215 w 11243827"/>
              <a:gd name="connsiteY187" fmla="*/ 5628210 h 5641173"/>
              <a:gd name="connsiteX188" fmla="*/ 4425193 w 11243827"/>
              <a:gd name="connsiteY188" fmla="*/ 5627414 h 5641173"/>
              <a:gd name="connsiteX189" fmla="*/ 4383866 w 11243827"/>
              <a:gd name="connsiteY189" fmla="*/ 5626546 h 5641173"/>
              <a:gd name="connsiteX190" fmla="*/ 4385596 w 11243827"/>
              <a:gd name="connsiteY190" fmla="*/ 5634646 h 5641173"/>
              <a:gd name="connsiteX191" fmla="*/ 4360864 w 11243827"/>
              <a:gd name="connsiteY191" fmla="*/ 5641173 h 5641173"/>
              <a:gd name="connsiteX192" fmla="*/ 4328321 w 11243827"/>
              <a:gd name="connsiteY192" fmla="*/ 5626332 h 5641173"/>
              <a:gd name="connsiteX193" fmla="*/ 4309842 w 11243827"/>
              <a:gd name="connsiteY193" fmla="*/ 5626471 h 5641173"/>
              <a:gd name="connsiteX194" fmla="*/ 4277424 w 11243827"/>
              <a:gd name="connsiteY194" fmla="*/ 5631598 h 5641173"/>
              <a:gd name="connsiteX195" fmla="*/ 4266627 w 11243827"/>
              <a:gd name="connsiteY195" fmla="*/ 5633969 h 5641173"/>
              <a:gd name="connsiteX196" fmla="*/ 4185525 w 11243827"/>
              <a:gd name="connsiteY196" fmla="*/ 5617508 h 5641173"/>
              <a:gd name="connsiteX197" fmla="*/ 4177617 w 11243827"/>
              <a:gd name="connsiteY197" fmla="*/ 5610903 h 5641173"/>
              <a:gd name="connsiteX198" fmla="*/ 4136948 w 11243827"/>
              <a:gd name="connsiteY198" fmla="*/ 5608031 h 5641173"/>
              <a:gd name="connsiteX199" fmla="*/ 4132323 w 11243827"/>
              <a:gd name="connsiteY199" fmla="*/ 5609784 h 5641173"/>
              <a:gd name="connsiteX200" fmla="*/ 4098620 w 11243827"/>
              <a:gd name="connsiteY200" fmla="*/ 5599672 h 5641173"/>
              <a:gd name="connsiteX201" fmla="*/ 3963475 w 11243827"/>
              <a:gd name="connsiteY201" fmla="*/ 5581841 h 5641173"/>
              <a:gd name="connsiteX202" fmla="*/ 3703613 w 11243827"/>
              <a:gd name="connsiteY202" fmla="*/ 5572482 h 5641173"/>
              <a:gd name="connsiteX203" fmla="*/ 3432987 w 11243827"/>
              <a:gd name="connsiteY203" fmla="*/ 5545768 h 5641173"/>
              <a:gd name="connsiteX204" fmla="*/ 3176381 w 11243827"/>
              <a:gd name="connsiteY204" fmla="*/ 5556110 h 5641173"/>
              <a:gd name="connsiteX205" fmla="*/ 2710156 w 11243827"/>
              <a:gd name="connsiteY205" fmla="*/ 5527517 h 5641173"/>
              <a:gd name="connsiteX206" fmla="*/ 2550206 w 11243827"/>
              <a:gd name="connsiteY206" fmla="*/ 5524958 h 5641173"/>
              <a:gd name="connsiteX207" fmla="*/ 2443041 w 11243827"/>
              <a:gd name="connsiteY207" fmla="*/ 5523990 h 5641173"/>
              <a:gd name="connsiteX208" fmla="*/ 2435613 w 11243827"/>
              <a:gd name="connsiteY208" fmla="*/ 5526704 h 5641173"/>
              <a:gd name="connsiteX209" fmla="*/ 2405682 w 11243827"/>
              <a:gd name="connsiteY209" fmla="*/ 5528307 h 5641173"/>
              <a:gd name="connsiteX210" fmla="*/ 2397487 w 11243827"/>
              <a:gd name="connsiteY210" fmla="*/ 5540337 h 5641173"/>
              <a:gd name="connsiteX211" fmla="*/ 2297454 w 11243827"/>
              <a:gd name="connsiteY211" fmla="*/ 5550765 h 5641173"/>
              <a:gd name="connsiteX212" fmla="*/ 2056700 w 11243827"/>
              <a:gd name="connsiteY212" fmla="*/ 5555489 h 5641173"/>
              <a:gd name="connsiteX213" fmla="*/ 1878530 w 11243827"/>
              <a:gd name="connsiteY213" fmla="*/ 5535330 h 5641173"/>
              <a:gd name="connsiteX214" fmla="*/ 1859292 w 11243827"/>
              <a:gd name="connsiteY214" fmla="*/ 5535461 h 5641173"/>
              <a:gd name="connsiteX215" fmla="*/ 1835626 w 11243827"/>
              <a:gd name="connsiteY215" fmla="*/ 5533793 h 5641173"/>
              <a:gd name="connsiteX216" fmla="*/ 1798939 w 11243827"/>
              <a:gd name="connsiteY216" fmla="*/ 5540285 h 5641173"/>
              <a:gd name="connsiteX217" fmla="*/ 1779046 w 11243827"/>
              <a:gd name="connsiteY217" fmla="*/ 5549949 h 5641173"/>
              <a:gd name="connsiteX218" fmla="*/ 1772421 w 11243827"/>
              <a:gd name="connsiteY218" fmla="*/ 5549018 h 5641173"/>
              <a:gd name="connsiteX219" fmla="*/ 1772052 w 11243827"/>
              <a:gd name="connsiteY219" fmla="*/ 5545689 h 5641173"/>
              <a:gd name="connsiteX220" fmla="*/ 1711543 w 11243827"/>
              <a:gd name="connsiteY220" fmla="*/ 5534558 h 5641173"/>
              <a:gd name="connsiteX221" fmla="*/ 1698891 w 11243827"/>
              <a:gd name="connsiteY221" fmla="*/ 5513187 h 5641173"/>
              <a:gd name="connsiteX222" fmla="*/ 1538763 w 11243827"/>
              <a:gd name="connsiteY222" fmla="*/ 5482781 h 5641173"/>
              <a:gd name="connsiteX223" fmla="*/ 1501533 w 11243827"/>
              <a:gd name="connsiteY223" fmla="*/ 5467817 h 5641173"/>
              <a:gd name="connsiteX224" fmla="*/ 1461266 w 11243827"/>
              <a:gd name="connsiteY224" fmla="*/ 5469343 h 5641173"/>
              <a:gd name="connsiteX225" fmla="*/ 1449415 w 11243827"/>
              <a:gd name="connsiteY225" fmla="*/ 5460467 h 5641173"/>
              <a:gd name="connsiteX226" fmla="*/ 1447454 w 11243827"/>
              <a:gd name="connsiteY226" fmla="*/ 5458776 h 5641173"/>
              <a:gd name="connsiteX227" fmla="*/ 1437814 w 11243827"/>
              <a:gd name="connsiteY227" fmla="*/ 5455515 h 5641173"/>
              <a:gd name="connsiteX228" fmla="*/ 1437334 w 11243827"/>
              <a:gd name="connsiteY228" fmla="*/ 5450209 h 5641173"/>
              <a:gd name="connsiteX229" fmla="*/ 1424429 w 11243827"/>
              <a:gd name="connsiteY229" fmla="*/ 5442157 h 5641173"/>
              <a:gd name="connsiteX230" fmla="*/ 1406063 w 11243827"/>
              <a:gd name="connsiteY230" fmla="*/ 5437380 h 5641173"/>
              <a:gd name="connsiteX231" fmla="*/ 1316379 w 11243827"/>
              <a:gd name="connsiteY231" fmla="*/ 5419601 h 5641173"/>
              <a:gd name="connsiteX232" fmla="*/ 1264090 w 11243827"/>
              <a:gd name="connsiteY232" fmla="*/ 5406153 h 5641173"/>
              <a:gd name="connsiteX233" fmla="*/ 1246374 w 11243827"/>
              <a:gd name="connsiteY233" fmla="*/ 5396631 h 5641173"/>
              <a:gd name="connsiteX234" fmla="*/ 1220190 w 11243827"/>
              <a:gd name="connsiteY234" fmla="*/ 5386301 h 5641173"/>
              <a:gd name="connsiteX235" fmla="*/ 1175643 w 11243827"/>
              <a:gd name="connsiteY235" fmla="*/ 5364651 h 5641173"/>
              <a:gd name="connsiteX236" fmla="*/ 1150342 w 11243827"/>
              <a:gd name="connsiteY236" fmla="*/ 5358447 h 5641173"/>
              <a:gd name="connsiteX237" fmla="*/ 1137272 w 11243827"/>
              <a:gd name="connsiteY237" fmla="*/ 5351191 h 5641173"/>
              <a:gd name="connsiteX238" fmla="*/ 1131268 w 11243827"/>
              <a:gd name="connsiteY238" fmla="*/ 5350530 h 5641173"/>
              <a:gd name="connsiteX239" fmla="*/ 1112024 w 11243827"/>
              <a:gd name="connsiteY239" fmla="*/ 5345786 h 5641173"/>
              <a:gd name="connsiteX240" fmla="*/ 1100870 w 11243827"/>
              <a:gd name="connsiteY240" fmla="*/ 5343651 h 5641173"/>
              <a:gd name="connsiteX241" fmla="*/ 1096383 w 11243827"/>
              <a:gd name="connsiteY241" fmla="*/ 5343015 h 5641173"/>
              <a:gd name="connsiteX242" fmla="*/ 1085571 w 11243827"/>
              <a:gd name="connsiteY242" fmla="*/ 5345836 h 5641173"/>
              <a:gd name="connsiteX243" fmla="*/ 1073168 w 11243827"/>
              <a:gd name="connsiteY243" fmla="*/ 5341521 h 5641173"/>
              <a:gd name="connsiteX244" fmla="*/ 1058039 w 11243827"/>
              <a:gd name="connsiteY244" fmla="*/ 5343504 h 5641173"/>
              <a:gd name="connsiteX245" fmla="*/ 1055426 w 11243827"/>
              <a:gd name="connsiteY245" fmla="*/ 5339088 h 5641173"/>
              <a:gd name="connsiteX246" fmla="*/ 1044738 w 11243827"/>
              <a:gd name="connsiteY246" fmla="*/ 5333063 h 5641173"/>
              <a:gd name="connsiteX247" fmla="*/ 1033909 w 11243827"/>
              <a:gd name="connsiteY247" fmla="*/ 5335680 h 5641173"/>
              <a:gd name="connsiteX248" fmla="*/ 1012649 w 11243827"/>
              <a:gd name="connsiteY248" fmla="*/ 5334541 h 5641173"/>
              <a:gd name="connsiteX249" fmla="*/ 1007115 w 11243827"/>
              <a:gd name="connsiteY249" fmla="*/ 5332775 h 5641173"/>
              <a:gd name="connsiteX250" fmla="*/ 986002 w 11243827"/>
              <a:gd name="connsiteY250" fmla="*/ 5334906 h 5641173"/>
              <a:gd name="connsiteX251" fmla="*/ 953418 w 11243827"/>
              <a:gd name="connsiteY251" fmla="*/ 5333901 h 5641173"/>
              <a:gd name="connsiteX252" fmla="*/ 916854 w 11243827"/>
              <a:gd name="connsiteY252" fmla="*/ 5329435 h 5641173"/>
              <a:gd name="connsiteX253" fmla="*/ 905651 w 11243827"/>
              <a:gd name="connsiteY253" fmla="*/ 5332114 h 5641173"/>
              <a:gd name="connsiteX254" fmla="*/ 836961 w 11243827"/>
              <a:gd name="connsiteY254" fmla="*/ 5330803 h 5641173"/>
              <a:gd name="connsiteX255" fmla="*/ 817627 w 11243827"/>
              <a:gd name="connsiteY255" fmla="*/ 5330580 h 5641173"/>
              <a:gd name="connsiteX256" fmla="*/ 801817 w 11243827"/>
              <a:gd name="connsiteY256" fmla="*/ 5325937 h 5641173"/>
              <a:gd name="connsiteX257" fmla="*/ 798857 w 11243827"/>
              <a:gd name="connsiteY257" fmla="*/ 5320979 h 5641173"/>
              <a:gd name="connsiteX258" fmla="*/ 788354 w 11243827"/>
              <a:gd name="connsiteY258" fmla="*/ 5320143 h 5641173"/>
              <a:gd name="connsiteX259" fmla="*/ 785726 w 11243827"/>
              <a:gd name="connsiteY259" fmla="*/ 5318989 h 5641173"/>
              <a:gd name="connsiteX260" fmla="*/ 770507 w 11243827"/>
              <a:gd name="connsiteY260" fmla="*/ 5313309 h 5641173"/>
              <a:gd name="connsiteX261" fmla="*/ 733810 w 11243827"/>
              <a:gd name="connsiteY261" fmla="*/ 5324286 h 5641173"/>
              <a:gd name="connsiteX262" fmla="*/ 692117 w 11243827"/>
              <a:gd name="connsiteY262" fmla="*/ 5318786 h 5641173"/>
              <a:gd name="connsiteX263" fmla="*/ 528894 w 11243827"/>
              <a:gd name="connsiteY263" fmla="*/ 5327578 h 5641173"/>
              <a:gd name="connsiteX264" fmla="*/ 507005 w 11243827"/>
              <a:gd name="connsiteY264" fmla="*/ 5310149 h 5641173"/>
              <a:gd name="connsiteX265" fmla="*/ 441302 w 11243827"/>
              <a:gd name="connsiteY265" fmla="*/ 5307062 h 5641173"/>
              <a:gd name="connsiteX266" fmla="*/ 336819 w 11243827"/>
              <a:gd name="connsiteY266" fmla="*/ 5336690 h 5641173"/>
              <a:gd name="connsiteX267" fmla="*/ 215763 w 11243827"/>
              <a:gd name="connsiteY267" fmla="*/ 5332575 h 5641173"/>
              <a:gd name="connsiteX268" fmla="*/ 205927 w 11243827"/>
              <a:gd name="connsiteY268" fmla="*/ 5339672 h 5641173"/>
              <a:gd name="connsiteX269" fmla="*/ 194189 w 11243827"/>
              <a:gd name="connsiteY269" fmla="*/ 5343588 h 5641173"/>
              <a:gd name="connsiteX270" fmla="*/ 192552 w 11243827"/>
              <a:gd name="connsiteY270" fmla="*/ 5342845 h 5641173"/>
              <a:gd name="connsiteX271" fmla="*/ 178320 w 11243827"/>
              <a:gd name="connsiteY271" fmla="*/ 5343766 h 5641173"/>
              <a:gd name="connsiteX272" fmla="*/ 175596 w 11243827"/>
              <a:gd name="connsiteY272" fmla="*/ 5346411 h 5641173"/>
              <a:gd name="connsiteX273" fmla="*/ 165951 w 11243827"/>
              <a:gd name="connsiteY273" fmla="*/ 5347808 h 5641173"/>
              <a:gd name="connsiteX274" fmla="*/ 147287 w 11243827"/>
              <a:gd name="connsiteY274" fmla="*/ 5352625 h 5641173"/>
              <a:gd name="connsiteX275" fmla="*/ 143484 w 11243827"/>
              <a:gd name="connsiteY275" fmla="*/ 5351591 h 5641173"/>
              <a:gd name="connsiteX276" fmla="*/ 114847 w 11243827"/>
              <a:gd name="connsiteY276" fmla="*/ 5355844 h 5641173"/>
              <a:gd name="connsiteX277" fmla="*/ 114306 w 11243827"/>
              <a:gd name="connsiteY277" fmla="*/ 5354983 h 5641173"/>
              <a:gd name="connsiteX278" fmla="*/ 105588 w 11243827"/>
              <a:gd name="connsiteY278" fmla="*/ 5352169 h 5641173"/>
              <a:gd name="connsiteX279" fmla="*/ 89264 w 11243827"/>
              <a:gd name="connsiteY279" fmla="*/ 5348886 h 5641173"/>
              <a:gd name="connsiteX280" fmla="*/ 49794 w 11243827"/>
              <a:gd name="connsiteY280" fmla="*/ 5329950 h 5641173"/>
              <a:gd name="connsiteX281" fmla="*/ 19924 w 11243827"/>
              <a:gd name="connsiteY281" fmla="*/ 5334282 h 5641173"/>
              <a:gd name="connsiteX282" fmla="*/ 13819 w 11243827"/>
              <a:gd name="connsiteY282" fmla="*/ 5334653 h 5641173"/>
              <a:gd name="connsiteX283" fmla="*/ 13657 w 11243827"/>
              <a:gd name="connsiteY283" fmla="*/ 5334455 h 5641173"/>
              <a:gd name="connsiteX284" fmla="*/ 7139 w 11243827"/>
              <a:gd name="connsiteY284" fmla="*/ 5334438 h 5641173"/>
              <a:gd name="connsiteX285" fmla="*/ 2684 w 11243827"/>
              <a:gd name="connsiteY285" fmla="*/ 5335333 h 5641173"/>
              <a:gd name="connsiteX286" fmla="*/ 0 w 11243827"/>
              <a:gd name="connsiteY286" fmla="*/ 5335496 h 5641173"/>
              <a:gd name="connsiteX287" fmla="*/ 0 w 11243827"/>
              <a:gd name="connsiteY287" fmla="*/ 10592 h 5641173"/>
              <a:gd name="connsiteX288" fmla="*/ 11243827 w 11243827"/>
              <a:gd name="connsiteY288" fmla="*/ 0 h 5641173"/>
              <a:gd name="connsiteX0" fmla="*/ 11243827 w 11243827"/>
              <a:gd name="connsiteY0" fmla="*/ 0 h 5641173"/>
              <a:gd name="connsiteX1" fmla="*/ 11243827 w 11243827"/>
              <a:gd name="connsiteY1" fmla="*/ 1470035 h 5641173"/>
              <a:gd name="connsiteX2" fmla="*/ 11243827 w 11243827"/>
              <a:gd name="connsiteY2" fmla="*/ 5001571 h 5641173"/>
              <a:gd name="connsiteX3" fmla="*/ 11243827 w 11243827"/>
              <a:gd name="connsiteY3" fmla="*/ 5209610 h 5641173"/>
              <a:gd name="connsiteX4" fmla="*/ 11240675 w 11243827"/>
              <a:gd name="connsiteY4" fmla="*/ 5210442 h 5641173"/>
              <a:gd name="connsiteX5" fmla="*/ 11179959 w 11243827"/>
              <a:gd name="connsiteY5" fmla="*/ 5221199 h 5641173"/>
              <a:gd name="connsiteX6" fmla="*/ 11105493 w 11243827"/>
              <a:gd name="connsiteY6" fmla="*/ 5259905 h 5641173"/>
              <a:gd name="connsiteX7" fmla="*/ 11078640 w 11243827"/>
              <a:gd name="connsiteY7" fmla="*/ 5263531 h 5641173"/>
              <a:gd name="connsiteX8" fmla="*/ 11079616 w 11243827"/>
              <a:gd name="connsiteY8" fmla="*/ 5270380 h 5641173"/>
              <a:gd name="connsiteX9" fmla="*/ 11069641 w 11243827"/>
              <a:gd name="connsiteY9" fmla="*/ 5270884 h 5641173"/>
              <a:gd name="connsiteX10" fmla="*/ 11047377 w 11243827"/>
              <a:gd name="connsiteY10" fmla="*/ 5271051 h 5641173"/>
              <a:gd name="connsiteX11" fmla="*/ 10980705 w 11243827"/>
              <a:gd name="connsiteY11" fmla="*/ 5272951 h 5641173"/>
              <a:gd name="connsiteX12" fmla="*/ 10962514 w 11243827"/>
              <a:gd name="connsiteY12" fmla="*/ 5286084 h 5641173"/>
              <a:gd name="connsiteX13" fmla="*/ 10945307 w 11243827"/>
              <a:gd name="connsiteY13" fmla="*/ 5286290 h 5641173"/>
              <a:gd name="connsiteX14" fmla="*/ 10845516 w 11243827"/>
              <a:gd name="connsiteY14" fmla="*/ 5303894 h 5641173"/>
              <a:gd name="connsiteX15" fmla="*/ 10831795 w 11243827"/>
              <a:gd name="connsiteY15" fmla="*/ 5305210 h 5641173"/>
              <a:gd name="connsiteX16" fmla="*/ 10824365 w 11243827"/>
              <a:gd name="connsiteY16" fmla="*/ 5311111 h 5641173"/>
              <a:gd name="connsiteX17" fmla="*/ 10797756 w 11243827"/>
              <a:gd name="connsiteY17" fmla="*/ 5312285 h 5641173"/>
              <a:gd name="connsiteX18" fmla="*/ 10796525 w 11243827"/>
              <a:gd name="connsiteY18" fmla="*/ 5315645 h 5641173"/>
              <a:gd name="connsiteX19" fmla="*/ 10709063 w 11243827"/>
              <a:gd name="connsiteY19" fmla="*/ 5344492 h 5641173"/>
              <a:gd name="connsiteX20" fmla="*/ 10694078 w 11243827"/>
              <a:gd name="connsiteY20" fmla="*/ 5349258 h 5641173"/>
              <a:gd name="connsiteX21" fmla="*/ 10681131 w 11243827"/>
              <a:gd name="connsiteY21" fmla="*/ 5347812 h 5641173"/>
              <a:gd name="connsiteX22" fmla="*/ 10609448 w 11243827"/>
              <a:gd name="connsiteY22" fmla="*/ 5351931 h 5641173"/>
              <a:gd name="connsiteX23" fmla="*/ 10592397 w 11243827"/>
              <a:gd name="connsiteY23" fmla="*/ 5349402 h 5641173"/>
              <a:gd name="connsiteX24" fmla="*/ 10585227 w 11243827"/>
              <a:gd name="connsiteY24" fmla="*/ 5344063 h 5641173"/>
              <a:gd name="connsiteX25" fmla="*/ 10557472 w 11243827"/>
              <a:gd name="connsiteY25" fmla="*/ 5354151 h 5641173"/>
              <a:gd name="connsiteX26" fmla="*/ 10514646 w 11243827"/>
              <a:gd name="connsiteY26" fmla="*/ 5361064 h 5641173"/>
              <a:gd name="connsiteX27" fmla="*/ 10494292 w 11243827"/>
              <a:gd name="connsiteY27" fmla="*/ 5366054 h 5641173"/>
              <a:gd name="connsiteX28" fmla="*/ 10477869 w 11243827"/>
              <a:gd name="connsiteY28" fmla="*/ 5363025 h 5641173"/>
              <a:gd name="connsiteX29" fmla="*/ 10384411 w 11243827"/>
              <a:gd name="connsiteY29" fmla="*/ 5362257 h 5641173"/>
              <a:gd name="connsiteX30" fmla="*/ 10362921 w 11243827"/>
              <a:gd name="connsiteY30" fmla="*/ 5357444 h 5641173"/>
              <a:gd name="connsiteX31" fmla="*/ 10352736 w 11243827"/>
              <a:gd name="connsiteY31" fmla="*/ 5347851 h 5641173"/>
              <a:gd name="connsiteX32" fmla="*/ 10344754 w 11243827"/>
              <a:gd name="connsiteY32" fmla="*/ 5351272 h 5641173"/>
              <a:gd name="connsiteX33" fmla="*/ 10288226 w 11243827"/>
              <a:gd name="connsiteY33" fmla="*/ 5351613 h 5641173"/>
              <a:gd name="connsiteX34" fmla="*/ 10251350 w 11243827"/>
              <a:gd name="connsiteY34" fmla="*/ 5352711 h 5641173"/>
              <a:gd name="connsiteX35" fmla="*/ 10249108 w 11243827"/>
              <a:gd name="connsiteY35" fmla="*/ 5365881 h 5641173"/>
              <a:gd name="connsiteX36" fmla="*/ 10216272 w 11243827"/>
              <a:gd name="connsiteY36" fmla="*/ 5370573 h 5641173"/>
              <a:gd name="connsiteX37" fmla="*/ 10181278 w 11243827"/>
              <a:gd name="connsiteY37" fmla="*/ 5362119 h 5641173"/>
              <a:gd name="connsiteX38" fmla="*/ 10140033 w 11243827"/>
              <a:gd name="connsiteY38" fmla="*/ 5363304 h 5641173"/>
              <a:gd name="connsiteX39" fmla="*/ 10115353 w 11243827"/>
              <a:gd name="connsiteY39" fmla="*/ 5363869 h 5641173"/>
              <a:gd name="connsiteX40" fmla="*/ 10050578 w 11243827"/>
              <a:gd name="connsiteY40" fmla="*/ 5376153 h 5641173"/>
              <a:gd name="connsiteX41" fmla="*/ 9945478 w 11243827"/>
              <a:gd name="connsiteY41" fmla="*/ 5422859 h 5641173"/>
              <a:gd name="connsiteX42" fmla="*/ 9912481 w 11243827"/>
              <a:gd name="connsiteY42" fmla="*/ 5429477 h 5641173"/>
              <a:gd name="connsiteX43" fmla="*/ 9906713 w 11243827"/>
              <a:gd name="connsiteY43" fmla="*/ 5426784 h 5641173"/>
              <a:gd name="connsiteX44" fmla="*/ 9742436 w 11243827"/>
              <a:gd name="connsiteY44" fmla="*/ 5454834 h 5641173"/>
              <a:gd name="connsiteX45" fmla="*/ 9713044 w 11243827"/>
              <a:gd name="connsiteY45" fmla="*/ 5456476 h 5641173"/>
              <a:gd name="connsiteX46" fmla="*/ 9691033 w 11243827"/>
              <a:gd name="connsiteY46" fmla="*/ 5455451 h 5641173"/>
              <a:gd name="connsiteX47" fmla="*/ 9638355 w 11243827"/>
              <a:gd name="connsiteY47" fmla="*/ 5464794 h 5641173"/>
              <a:gd name="connsiteX48" fmla="*/ 9552434 w 11243827"/>
              <a:gd name="connsiteY48" fmla="*/ 5485280 h 5641173"/>
              <a:gd name="connsiteX49" fmla="*/ 9533883 w 11243827"/>
              <a:gd name="connsiteY49" fmla="*/ 5488516 h 5641173"/>
              <a:gd name="connsiteX50" fmla="*/ 9516916 w 11243827"/>
              <a:gd name="connsiteY50" fmla="*/ 5486828 h 5641173"/>
              <a:gd name="connsiteX51" fmla="*/ 9512093 w 11243827"/>
              <a:gd name="connsiteY51" fmla="*/ 5482541 h 5641173"/>
              <a:gd name="connsiteX52" fmla="*/ 9501725 w 11243827"/>
              <a:gd name="connsiteY52" fmla="*/ 5483603 h 5641173"/>
              <a:gd name="connsiteX53" fmla="*/ 9498754 w 11243827"/>
              <a:gd name="connsiteY53" fmla="*/ 5482951 h 5641173"/>
              <a:gd name="connsiteX54" fmla="*/ 9481932 w 11243827"/>
              <a:gd name="connsiteY54" fmla="*/ 5480151 h 5641173"/>
              <a:gd name="connsiteX55" fmla="*/ 9451321 w 11243827"/>
              <a:gd name="connsiteY55" fmla="*/ 5497375 h 5641173"/>
              <a:gd name="connsiteX56" fmla="*/ 9409298 w 11243827"/>
              <a:gd name="connsiteY56" fmla="*/ 5499478 h 5641173"/>
              <a:gd name="connsiteX57" fmla="*/ 9257007 w 11243827"/>
              <a:gd name="connsiteY57" fmla="*/ 5537183 h 5641173"/>
              <a:gd name="connsiteX58" fmla="*/ 9229078 w 11243827"/>
              <a:gd name="connsiteY58" fmla="*/ 5524154 h 5641173"/>
              <a:gd name="connsiteX59" fmla="*/ 9165105 w 11243827"/>
              <a:gd name="connsiteY59" fmla="*/ 5532892 h 5641173"/>
              <a:gd name="connsiteX60" fmla="*/ 9077301 w 11243827"/>
              <a:gd name="connsiteY60" fmla="*/ 5580356 h 5641173"/>
              <a:gd name="connsiteX61" fmla="*/ 8960065 w 11243827"/>
              <a:gd name="connsiteY61" fmla="*/ 5597982 h 5641173"/>
              <a:gd name="connsiteX62" fmla="*/ 8953536 w 11243827"/>
              <a:gd name="connsiteY62" fmla="*/ 5606638 h 5641173"/>
              <a:gd name="connsiteX63" fmla="*/ 8943907 w 11243827"/>
              <a:gd name="connsiteY63" fmla="*/ 5612541 h 5641173"/>
              <a:gd name="connsiteX64" fmla="*/ 8942046 w 11243827"/>
              <a:gd name="connsiteY64" fmla="*/ 5612112 h 5641173"/>
              <a:gd name="connsiteX65" fmla="*/ 8928824 w 11243827"/>
              <a:gd name="connsiteY65" fmla="*/ 5615549 h 5641173"/>
              <a:gd name="connsiteX66" fmla="*/ 8927294 w 11243827"/>
              <a:gd name="connsiteY66" fmla="*/ 5618607 h 5641173"/>
              <a:gd name="connsiteX67" fmla="*/ 8918651 w 11243827"/>
              <a:gd name="connsiteY67" fmla="*/ 5621688 h 5641173"/>
              <a:gd name="connsiteX68" fmla="*/ 8902772 w 11243827"/>
              <a:gd name="connsiteY68" fmla="*/ 5629703 h 5641173"/>
              <a:gd name="connsiteX69" fmla="*/ 8898724 w 11243827"/>
              <a:gd name="connsiteY69" fmla="*/ 5629379 h 5641173"/>
              <a:gd name="connsiteX70" fmla="*/ 8873099 w 11243827"/>
              <a:gd name="connsiteY70" fmla="*/ 5638628 h 5641173"/>
              <a:gd name="connsiteX71" fmla="*/ 8872234 w 11243827"/>
              <a:gd name="connsiteY71" fmla="*/ 5637889 h 5641173"/>
              <a:gd name="connsiteX72" fmla="*/ 8862777 w 11243827"/>
              <a:gd name="connsiteY72" fmla="*/ 5636711 h 5641173"/>
              <a:gd name="connsiteX73" fmla="*/ 8845869 w 11243827"/>
              <a:gd name="connsiteY73" fmla="*/ 5636436 h 5641173"/>
              <a:gd name="connsiteX74" fmla="*/ 8800548 w 11243827"/>
              <a:gd name="connsiteY74" fmla="*/ 5625084 h 5641173"/>
              <a:gd name="connsiteX75" fmla="*/ 8773774 w 11243827"/>
              <a:gd name="connsiteY75" fmla="*/ 5634630 h 5641173"/>
              <a:gd name="connsiteX76" fmla="*/ 8698255 w 11243827"/>
              <a:gd name="connsiteY76" fmla="*/ 5636083 h 5641173"/>
              <a:gd name="connsiteX77" fmla="*/ 8619167 w 11243827"/>
              <a:gd name="connsiteY77" fmla="*/ 5619130 h 5641173"/>
              <a:gd name="connsiteX78" fmla="*/ 8539822 w 11243827"/>
              <a:gd name="connsiteY78" fmla="*/ 5616905 h 5641173"/>
              <a:gd name="connsiteX79" fmla="*/ 8511094 w 11243827"/>
              <a:gd name="connsiteY79" fmla="*/ 5617360 h 5641173"/>
              <a:gd name="connsiteX80" fmla="*/ 8459886 w 11243827"/>
              <a:gd name="connsiteY80" fmla="*/ 5612612 h 5641173"/>
              <a:gd name="connsiteX81" fmla="*/ 8436432 w 11243827"/>
              <a:gd name="connsiteY81" fmla="*/ 5606990 h 5641173"/>
              <a:gd name="connsiteX82" fmla="*/ 8435403 w 11243827"/>
              <a:gd name="connsiteY82" fmla="*/ 5607336 h 5641173"/>
              <a:gd name="connsiteX83" fmla="*/ 8433307 w 11243827"/>
              <a:gd name="connsiteY83" fmla="*/ 5604917 h 5641173"/>
              <a:gd name="connsiteX84" fmla="*/ 8428968 w 11243827"/>
              <a:gd name="connsiteY84" fmla="*/ 5603796 h 5641173"/>
              <a:gd name="connsiteX85" fmla="*/ 8417124 w 11243827"/>
              <a:gd name="connsiteY85" fmla="*/ 5604518 h 5641173"/>
              <a:gd name="connsiteX86" fmla="*/ 8412669 w 11243827"/>
              <a:gd name="connsiteY86" fmla="*/ 5605413 h 5641173"/>
              <a:gd name="connsiteX87" fmla="*/ 8406152 w 11243827"/>
              <a:gd name="connsiteY87" fmla="*/ 5605396 h 5641173"/>
              <a:gd name="connsiteX88" fmla="*/ 8405989 w 11243827"/>
              <a:gd name="connsiteY88" fmla="*/ 5605197 h 5641173"/>
              <a:gd name="connsiteX89" fmla="*/ 8399884 w 11243827"/>
              <a:gd name="connsiteY89" fmla="*/ 5605568 h 5641173"/>
              <a:gd name="connsiteX90" fmla="*/ 8370014 w 11243827"/>
              <a:gd name="connsiteY90" fmla="*/ 5609900 h 5641173"/>
              <a:gd name="connsiteX91" fmla="*/ 8330544 w 11243827"/>
              <a:gd name="connsiteY91" fmla="*/ 5590964 h 5641173"/>
              <a:gd name="connsiteX92" fmla="*/ 8314221 w 11243827"/>
              <a:gd name="connsiteY92" fmla="*/ 5587682 h 5641173"/>
              <a:gd name="connsiteX93" fmla="*/ 8305502 w 11243827"/>
              <a:gd name="connsiteY93" fmla="*/ 5584868 h 5641173"/>
              <a:gd name="connsiteX94" fmla="*/ 8304962 w 11243827"/>
              <a:gd name="connsiteY94" fmla="*/ 5584007 h 5641173"/>
              <a:gd name="connsiteX95" fmla="*/ 8276324 w 11243827"/>
              <a:gd name="connsiteY95" fmla="*/ 5588260 h 5641173"/>
              <a:gd name="connsiteX96" fmla="*/ 8272522 w 11243827"/>
              <a:gd name="connsiteY96" fmla="*/ 5587226 h 5641173"/>
              <a:gd name="connsiteX97" fmla="*/ 8253857 w 11243827"/>
              <a:gd name="connsiteY97" fmla="*/ 5592043 h 5641173"/>
              <a:gd name="connsiteX98" fmla="*/ 8244212 w 11243827"/>
              <a:gd name="connsiteY98" fmla="*/ 5593439 h 5641173"/>
              <a:gd name="connsiteX99" fmla="*/ 8241488 w 11243827"/>
              <a:gd name="connsiteY99" fmla="*/ 5596085 h 5641173"/>
              <a:gd name="connsiteX100" fmla="*/ 8227256 w 11243827"/>
              <a:gd name="connsiteY100" fmla="*/ 5597005 h 5641173"/>
              <a:gd name="connsiteX101" fmla="*/ 8225619 w 11243827"/>
              <a:gd name="connsiteY101" fmla="*/ 5596262 h 5641173"/>
              <a:gd name="connsiteX102" fmla="*/ 8213882 w 11243827"/>
              <a:gd name="connsiteY102" fmla="*/ 5600179 h 5641173"/>
              <a:gd name="connsiteX103" fmla="*/ 8204045 w 11243827"/>
              <a:gd name="connsiteY103" fmla="*/ 5607275 h 5641173"/>
              <a:gd name="connsiteX104" fmla="*/ 8082989 w 11243827"/>
              <a:gd name="connsiteY104" fmla="*/ 5603160 h 5641173"/>
              <a:gd name="connsiteX105" fmla="*/ 7912803 w 11243827"/>
              <a:gd name="connsiteY105" fmla="*/ 5629702 h 5641173"/>
              <a:gd name="connsiteX106" fmla="*/ 7890915 w 11243827"/>
              <a:gd name="connsiteY106" fmla="*/ 5612272 h 5641173"/>
              <a:gd name="connsiteX107" fmla="*/ 7727691 w 11243827"/>
              <a:gd name="connsiteY107" fmla="*/ 5621064 h 5641173"/>
              <a:gd name="connsiteX108" fmla="*/ 7685998 w 11243827"/>
              <a:gd name="connsiteY108" fmla="*/ 5615564 h 5641173"/>
              <a:gd name="connsiteX109" fmla="*/ 7649302 w 11243827"/>
              <a:gd name="connsiteY109" fmla="*/ 5626541 h 5641173"/>
              <a:gd name="connsiteX110" fmla="*/ 7634083 w 11243827"/>
              <a:gd name="connsiteY110" fmla="*/ 5620862 h 5641173"/>
              <a:gd name="connsiteX111" fmla="*/ 7631455 w 11243827"/>
              <a:gd name="connsiteY111" fmla="*/ 5619708 h 5641173"/>
              <a:gd name="connsiteX112" fmla="*/ 7620952 w 11243827"/>
              <a:gd name="connsiteY112" fmla="*/ 5618872 h 5641173"/>
              <a:gd name="connsiteX113" fmla="*/ 7617992 w 11243827"/>
              <a:gd name="connsiteY113" fmla="*/ 5613914 h 5641173"/>
              <a:gd name="connsiteX114" fmla="*/ 7602182 w 11243827"/>
              <a:gd name="connsiteY114" fmla="*/ 5609271 h 5641173"/>
              <a:gd name="connsiteX115" fmla="*/ 7582847 w 11243827"/>
              <a:gd name="connsiteY115" fmla="*/ 5609047 h 5641173"/>
              <a:gd name="connsiteX116" fmla="*/ 7514158 w 11243827"/>
              <a:gd name="connsiteY116" fmla="*/ 5607737 h 5641173"/>
              <a:gd name="connsiteX117" fmla="*/ 7502955 w 11243827"/>
              <a:gd name="connsiteY117" fmla="*/ 5610415 h 5641173"/>
              <a:gd name="connsiteX118" fmla="*/ 7466391 w 11243827"/>
              <a:gd name="connsiteY118" fmla="*/ 5605949 h 5641173"/>
              <a:gd name="connsiteX119" fmla="*/ 7433806 w 11243827"/>
              <a:gd name="connsiteY119" fmla="*/ 5604945 h 5641173"/>
              <a:gd name="connsiteX120" fmla="*/ 7412693 w 11243827"/>
              <a:gd name="connsiteY120" fmla="*/ 5607075 h 5641173"/>
              <a:gd name="connsiteX121" fmla="*/ 7407159 w 11243827"/>
              <a:gd name="connsiteY121" fmla="*/ 5605310 h 5641173"/>
              <a:gd name="connsiteX122" fmla="*/ 7385900 w 11243827"/>
              <a:gd name="connsiteY122" fmla="*/ 5604171 h 5641173"/>
              <a:gd name="connsiteX123" fmla="*/ 7375071 w 11243827"/>
              <a:gd name="connsiteY123" fmla="*/ 5606788 h 5641173"/>
              <a:gd name="connsiteX124" fmla="*/ 7364382 w 11243827"/>
              <a:gd name="connsiteY124" fmla="*/ 5600762 h 5641173"/>
              <a:gd name="connsiteX125" fmla="*/ 7361770 w 11243827"/>
              <a:gd name="connsiteY125" fmla="*/ 5596347 h 5641173"/>
              <a:gd name="connsiteX126" fmla="*/ 7346641 w 11243827"/>
              <a:gd name="connsiteY126" fmla="*/ 5598329 h 5641173"/>
              <a:gd name="connsiteX127" fmla="*/ 7334238 w 11243827"/>
              <a:gd name="connsiteY127" fmla="*/ 5594014 h 5641173"/>
              <a:gd name="connsiteX128" fmla="*/ 7323426 w 11243827"/>
              <a:gd name="connsiteY128" fmla="*/ 5596835 h 5641173"/>
              <a:gd name="connsiteX129" fmla="*/ 7318938 w 11243827"/>
              <a:gd name="connsiteY129" fmla="*/ 5596200 h 5641173"/>
              <a:gd name="connsiteX130" fmla="*/ 7307784 w 11243827"/>
              <a:gd name="connsiteY130" fmla="*/ 5594065 h 5641173"/>
              <a:gd name="connsiteX131" fmla="*/ 7288540 w 11243827"/>
              <a:gd name="connsiteY131" fmla="*/ 5589320 h 5641173"/>
              <a:gd name="connsiteX132" fmla="*/ 7282537 w 11243827"/>
              <a:gd name="connsiteY132" fmla="*/ 5588660 h 5641173"/>
              <a:gd name="connsiteX133" fmla="*/ 7269466 w 11243827"/>
              <a:gd name="connsiteY133" fmla="*/ 5581404 h 5641173"/>
              <a:gd name="connsiteX134" fmla="*/ 7244165 w 11243827"/>
              <a:gd name="connsiteY134" fmla="*/ 5575200 h 5641173"/>
              <a:gd name="connsiteX135" fmla="*/ 7199619 w 11243827"/>
              <a:gd name="connsiteY135" fmla="*/ 5553550 h 5641173"/>
              <a:gd name="connsiteX136" fmla="*/ 7173434 w 11243827"/>
              <a:gd name="connsiteY136" fmla="*/ 5543219 h 5641173"/>
              <a:gd name="connsiteX137" fmla="*/ 7155718 w 11243827"/>
              <a:gd name="connsiteY137" fmla="*/ 5533697 h 5641173"/>
              <a:gd name="connsiteX138" fmla="*/ 7103430 w 11243827"/>
              <a:gd name="connsiteY138" fmla="*/ 5520249 h 5641173"/>
              <a:gd name="connsiteX139" fmla="*/ 7013746 w 11243827"/>
              <a:gd name="connsiteY139" fmla="*/ 5502470 h 5641173"/>
              <a:gd name="connsiteX140" fmla="*/ 6995379 w 11243827"/>
              <a:gd name="connsiteY140" fmla="*/ 5497693 h 5641173"/>
              <a:gd name="connsiteX141" fmla="*/ 6982475 w 11243827"/>
              <a:gd name="connsiteY141" fmla="*/ 5489641 h 5641173"/>
              <a:gd name="connsiteX142" fmla="*/ 6981994 w 11243827"/>
              <a:gd name="connsiteY142" fmla="*/ 5484335 h 5641173"/>
              <a:gd name="connsiteX143" fmla="*/ 6972355 w 11243827"/>
              <a:gd name="connsiteY143" fmla="*/ 5481074 h 5641173"/>
              <a:gd name="connsiteX144" fmla="*/ 6970394 w 11243827"/>
              <a:gd name="connsiteY144" fmla="*/ 5479383 h 5641173"/>
              <a:gd name="connsiteX145" fmla="*/ 6958543 w 11243827"/>
              <a:gd name="connsiteY145" fmla="*/ 5470507 h 5641173"/>
              <a:gd name="connsiteX146" fmla="*/ 6918276 w 11243827"/>
              <a:gd name="connsiteY146" fmla="*/ 5472034 h 5641173"/>
              <a:gd name="connsiteX147" fmla="*/ 6881046 w 11243827"/>
              <a:gd name="connsiteY147" fmla="*/ 5457070 h 5641173"/>
              <a:gd name="connsiteX148" fmla="*/ 6752164 w 11243827"/>
              <a:gd name="connsiteY148" fmla="*/ 5425021 h 5641173"/>
              <a:gd name="connsiteX149" fmla="*/ 6724964 w 11243827"/>
              <a:gd name="connsiteY149" fmla="*/ 5414071 h 5641173"/>
              <a:gd name="connsiteX150" fmla="*/ 6683286 w 11243827"/>
              <a:gd name="connsiteY150" fmla="*/ 5405383 h 5641173"/>
              <a:gd name="connsiteX151" fmla="*/ 6660723 w 11243827"/>
              <a:gd name="connsiteY151" fmla="*/ 5408304 h 5641173"/>
              <a:gd name="connsiteX152" fmla="*/ 6532914 w 11243827"/>
              <a:gd name="connsiteY152" fmla="*/ 5431205 h 5641173"/>
              <a:gd name="connsiteX153" fmla="*/ 6317327 w 11243827"/>
              <a:gd name="connsiteY153" fmla="*/ 5481889 h 5641173"/>
              <a:gd name="connsiteX154" fmla="*/ 6196243 w 11243827"/>
              <a:gd name="connsiteY154" fmla="*/ 5515042 h 5641173"/>
              <a:gd name="connsiteX155" fmla="*/ 6099124 w 11243827"/>
              <a:gd name="connsiteY155" fmla="*/ 5516848 h 5641173"/>
              <a:gd name="connsiteX156" fmla="*/ 6016077 w 11243827"/>
              <a:gd name="connsiteY156" fmla="*/ 5528642 h 5641173"/>
              <a:gd name="connsiteX157" fmla="*/ 6004389 w 11243827"/>
              <a:gd name="connsiteY157" fmla="*/ 5531206 h 5641173"/>
              <a:gd name="connsiteX158" fmla="*/ 5933945 w 11243827"/>
              <a:gd name="connsiteY158" fmla="*/ 5538840 h 5641173"/>
              <a:gd name="connsiteX159" fmla="*/ 5883936 w 11243827"/>
              <a:gd name="connsiteY159" fmla="*/ 5553807 h 5641173"/>
              <a:gd name="connsiteX160" fmla="*/ 5798331 w 11243827"/>
              <a:gd name="connsiteY160" fmla="*/ 5564248 h 5641173"/>
              <a:gd name="connsiteX161" fmla="*/ 5712738 w 11243827"/>
              <a:gd name="connsiteY161" fmla="*/ 5573120 h 5641173"/>
              <a:gd name="connsiteX162" fmla="*/ 5681342 w 11243827"/>
              <a:gd name="connsiteY162" fmla="*/ 5575621 h 5641173"/>
              <a:gd name="connsiteX163" fmla="*/ 5627167 w 11243827"/>
              <a:gd name="connsiteY163" fmla="*/ 5583215 h 5641173"/>
              <a:gd name="connsiteX164" fmla="*/ 5591414 w 11243827"/>
              <a:gd name="connsiteY164" fmla="*/ 5587695 h 5641173"/>
              <a:gd name="connsiteX165" fmla="*/ 5583028 w 11243827"/>
              <a:gd name="connsiteY165" fmla="*/ 5580877 h 5641173"/>
              <a:gd name="connsiteX166" fmla="*/ 5549426 w 11243827"/>
              <a:gd name="connsiteY166" fmla="*/ 5582858 h 5641173"/>
              <a:gd name="connsiteX167" fmla="*/ 5519999 w 11243827"/>
              <a:gd name="connsiteY167" fmla="*/ 5592246 h 5641173"/>
              <a:gd name="connsiteX168" fmla="*/ 5480028 w 11243827"/>
              <a:gd name="connsiteY168" fmla="*/ 5597282 h 5641173"/>
              <a:gd name="connsiteX169" fmla="*/ 5456175 w 11243827"/>
              <a:gd name="connsiteY169" fmla="*/ 5600371 h 5641173"/>
              <a:gd name="connsiteX170" fmla="*/ 5388463 w 11243827"/>
              <a:gd name="connsiteY170" fmla="*/ 5602638 h 5641173"/>
              <a:gd name="connsiteX171" fmla="*/ 5265898 w 11243827"/>
              <a:gd name="connsiteY171" fmla="*/ 5591830 h 5641173"/>
              <a:gd name="connsiteX172" fmla="*/ 5231231 w 11243827"/>
              <a:gd name="connsiteY172" fmla="*/ 5592790 h 5641173"/>
              <a:gd name="connsiteX173" fmla="*/ 5226996 w 11243827"/>
              <a:gd name="connsiteY173" fmla="*/ 5595040 h 5641173"/>
              <a:gd name="connsiteX174" fmla="*/ 5175988 w 11243827"/>
              <a:gd name="connsiteY174" fmla="*/ 5588131 h 5641173"/>
              <a:gd name="connsiteX175" fmla="*/ 5107470 w 11243827"/>
              <a:gd name="connsiteY175" fmla="*/ 5594771 h 5641173"/>
              <a:gd name="connsiteX176" fmla="*/ 5027868 w 11243827"/>
              <a:gd name="connsiteY176" fmla="*/ 5605624 h 5641173"/>
              <a:gd name="connsiteX177" fmla="*/ 5007324 w 11243827"/>
              <a:gd name="connsiteY177" fmla="*/ 5609209 h 5641173"/>
              <a:gd name="connsiteX178" fmla="*/ 4952559 w 11243827"/>
              <a:gd name="connsiteY178" fmla="*/ 5611402 h 5641173"/>
              <a:gd name="connsiteX179" fmla="*/ 4826081 w 11243827"/>
              <a:gd name="connsiteY179" fmla="*/ 5616191 h 5641173"/>
              <a:gd name="connsiteX180" fmla="*/ 4823501 w 11243827"/>
              <a:gd name="connsiteY180" fmla="*/ 5619174 h 5641173"/>
              <a:gd name="connsiteX181" fmla="*/ 4813093 w 11243827"/>
              <a:gd name="connsiteY181" fmla="*/ 5620026 h 5641173"/>
              <a:gd name="connsiteX182" fmla="*/ 4810563 w 11243827"/>
              <a:gd name="connsiteY182" fmla="*/ 5620787 h 5641173"/>
              <a:gd name="connsiteX183" fmla="*/ 4795818 w 11243827"/>
              <a:gd name="connsiteY183" fmla="*/ 5624618 h 5641173"/>
              <a:gd name="connsiteX184" fmla="*/ 4758404 w 11243827"/>
              <a:gd name="connsiteY184" fmla="*/ 5619510 h 5641173"/>
              <a:gd name="connsiteX185" fmla="*/ 4717254 w 11243827"/>
              <a:gd name="connsiteY185" fmla="*/ 5624155 h 5641173"/>
              <a:gd name="connsiteX186" fmla="*/ 4591958 w 11243827"/>
              <a:gd name="connsiteY186" fmla="*/ 5624710 h 5641173"/>
              <a:gd name="connsiteX187" fmla="*/ 4476215 w 11243827"/>
              <a:gd name="connsiteY187" fmla="*/ 5628210 h 5641173"/>
              <a:gd name="connsiteX188" fmla="*/ 4425193 w 11243827"/>
              <a:gd name="connsiteY188" fmla="*/ 5627414 h 5641173"/>
              <a:gd name="connsiteX189" fmla="*/ 4383866 w 11243827"/>
              <a:gd name="connsiteY189" fmla="*/ 5626546 h 5641173"/>
              <a:gd name="connsiteX190" fmla="*/ 4385596 w 11243827"/>
              <a:gd name="connsiteY190" fmla="*/ 5634646 h 5641173"/>
              <a:gd name="connsiteX191" fmla="*/ 4360864 w 11243827"/>
              <a:gd name="connsiteY191" fmla="*/ 5641173 h 5641173"/>
              <a:gd name="connsiteX192" fmla="*/ 4328321 w 11243827"/>
              <a:gd name="connsiteY192" fmla="*/ 5626332 h 5641173"/>
              <a:gd name="connsiteX193" fmla="*/ 4309842 w 11243827"/>
              <a:gd name="connsiteY193" fmla="*/ 5626471 h 5641173"/>
              <a:gd name="connsiteX194" fmla="*/ 4277424 w 11243827"/>
              <a:gd name="connsiteY194" fmla="*/ 5631598 h 5641173"/>
              <a:gd name="connsiteX195" fmla="*/ 4266627 w 11243827"/>
              <a:gd name="connsiteY195" fmla="*/ 5633969 h 5641173"/>
              <a:gd name="connsiteX196" fmla="*/ 4185525 w 11243827"/>
              <a:gd name="connsiteY196" fmla="*/ 5617508 h 5641173"/>
              <a:gd name="connsiteX197" fmla="*/ 4177617 w 11243827"/>
              <a:gd name="connsiteY197" fmla="*/ 5610903 h 5641173"/>
              <a:gd name="connsiteX198" fmla="*/ 4136948 w 11243827"/>
              <a:gd name="connsiteY198" fmla="*/ 5608031 h 5641173"/>
              <a:gd name="connsiteX199" fmla="*/ 4132323 w 11243827"/>
              <a:gd name="connsiteY199" fmla="*/ 5609784 h 5641173"/>
              <a:gd name="connsiteX200" fmla="*/ 4098620 w 11243827"/>
              <a:gd name="connsiteY200" fmla="*/ 5599672 h 5641173"/>
              <a:gd name="connsiteX201" fmla="*/ 3963475 w 11243827"/>
              <a:gd name="connsiteY201" fmla="*/ 5581841 h 5641173"/>
              <a:gd name="connsiteX202" fmla="*/ 3703613 w 11243827"/>
              <a:gd name="connsiteY202" fmla="*/ 5572482 h 5641173"/>
              <a:gd name="connsiteX203" fmla="*/ 3432987 w 11243827"/>
              <a:gd name="connsiteY203" fmla="*/ 5545768 h 5641173"/>
              <a:gd name="connsiteX204" fmla="*/ 3176381 w 11243827"/>
              <a:gd name="connsiteY204" fmla="*/ 5556110 h 5641173"/>
              <a:gd name="connsiteX205" fmla="*/ 2710156 w 11243827"/>
              <a:gd name="connsiteY205" fmla="*/ 5527517 h 5641173"/>
              <a:gd name="connsiteX206" fmla="*/ 2550206 w 11243827"/>
              <a:gd name="connsiteY206" fmla="*/ 5524958 h 5641173"/>
              <a:gd name="connsiteX207" fmla="*/ 2443041 w 11243827"/>
              <a:gd name="connsiteY207" fmla="*/ 5523990 h 5641173"/>
              <a:gd name="connsiteX208" fmla="*/ 2435613 w 11243827"/>
              <a:gd name="connsiteY208" fmla="*/ 5526704 h 5641173"/>
              <a:gd name="connsiteX209" fmla="*/ 2405682 w 11243827"/>
              <a:gd name="connsiteY209" fmla="*/ 5528307 h 5641173"/>
              <a:gd name="connsiteX210" fmla="*/ 2397487 w 11243827"/>
              <a:gd name="connsiteY210" fmla="*/ 5540337 h 5641173"/>
              <a:gd name="connsiteX211" fmla="*/ 2297454 w 11243827"/>
              <a:gd name="connsiteY211" fmla="*/ 5550765 h 5641173"/>
              <a:gd name="connsiteX212" fmla="*/ 2056700 w 11243827"/>
              <a:gd name="connsiteY212" fmla="*/ 5555489 h 5641173"/>
              <a:gd name="connsiteX213" fmla="*/ 1878530 w 11243827"/>
              <a:gd name="connsiteY213" fmla="*/ 5535330 h 5641173"/>
              <a:gd name="connsiteX214" fmla="*/ 1859292 w 11243827"/>
              <a:gd name="connsiteY214" fmla="*/ 5535461 h 5641173"/>
              <a:gd name="connsiteX215" fmla="*/ 1835626 w 11243827"/>
              <a:gd name="connsiteY215" fmla="*/ 5533793 h 5641173"/>
              <a:gd name="connsiteX216" fmla="*/ 1798939 w 11243827"/>
              <a:gd name="connsiteY216" fmla="*/ 5540285 h 5641173"/>
              <a:gd name="connsiteX217" fmla="*/ 1779046 w 11243827"/>
              <a:gd name="connsiteY217" fmla="*/ 5549949 h 5641173"/>
              <a:gd name="connsiteX218" fmla="*/ 1772421 w 11243827"/>
              <a:gd name="connsiteY218" fmla="*/ 5549018 h 5641173"/>
              <a:gd name="connsiteX219" fmla="*/ 1772052 w 11243827"/>
              <a:gd name="connsiteY219" fmla="*/ 5545689 h 5641173"/>
              <a:gd name="connsiteX220" fmla="*/ 1711543 w 11243827"/>
              <a:gd name="connsiteY220" fmla="*/ 5534558 h 5641173"/>
              <a:gd name="connsiteX221" fmla="*/ 1698891 w 11243827"/>
              <a:gd name="connsiteY221" fmla="*/ 5513187 h 5641173"/>
              <a:gd name="connsiteX222" fmla="*/ 1538763 w 11243827"/>
              <a:gd name="connsiteY222" fmla="*/ 5482781 h 5641173"/>
              <a:gd name="connsiteX223" fmla="*/ 1501533 w 11243827"/>
              <a:gd name="connsiteY223" fmla="*/ 5467817 h 5641173"/>
              <a:gd name="connsiteX224" fmla="*/ 1461266 w 11243827"/>
              <a:gd name="connsiteY224" fmla="*/ 5469343 h 5641173"/>
              <a:gd name="connsiteX225" fmla="*/ 1449415 w 11243827"/>
              <a:gd name="connsiteY225" fmla="*/ 5460467 h 5641173"/>
              <a:gd name="connsiteX226" fmla="*/ 1447454 w 11243827"/>
              <a:gd name="connsiteY226" fmla="*/ 5458776 h 5641173"/>
              <a:gd name="connsiteX227" fmla="*/ 1437814 w 11243827"/>
              <a:gd name="connsiteY227" fmla="*/ 5455515 h 5641173"/>
              <a:gd name="connsiteX228" fmla="*/ 1437334 w 11243827"/>
              <a:gd name="connsiteY228" fmla="*/ 5450209 h 5641173"/>
              <a:gd name="connsiteX229" fmla="*/ 1424429 w 11243827"/>
              <a:gd name="connsiteY229" fmla="*/ 5442157 h 5641173"/>
              <a:gd name="connsiteX230" fmla="*/ 1406063 w 11243827"/>
              <a:gd name="connsiteY230" fmla="*/ 5437380 h 5641173"/>
              <a:gd name="connsiteX231" fmla="*/ 1316379 w 11243827"/>
              <a:gd name="connsiteY231" fmla="*/ 5419601 h 5641173"/>
              <a:gd name="connsiteX232" fmla="*/ 1264090 w 11243827"/>
              <a:gd name="connsiteY232" fmla="*/ 5406153 h 5641173"/>
              <a:gd name="connsiteX233" fmla="*/ 1246374 w 11243827"/>
              <a:gd name="connsiteY233" fmla="*/ 5396631 h 5641173"/>
              <a:gd name="connsiteX234" fmla="*/ 1220190 w 11243827"/>
              <a:gd name="connsiteY234" fmla="*/ 5386301 h 5641173"/>
              <a:gd name="connsiteX235" fmla="*/ 1175643 w 11243827"/>
              <a:gd name="connsiteY235" fmla="*/ 5364651 h 5641173"/>
              <a:gd name="connsiteX236" fmla="*/ 1150342 w 11243827"/>
              <a:gd name="connsiteY236" fmla="*/ 5358447 h 5641173"/>
              <a:gd name="connsiteX237" fmla="*/ 1137272 w 11243827"/>
              <a:gd name="connsiteY237" fmla="*/ 5351191 h 5641173"/>
              <a:gd name="connsiteX238" fmla="*/ 1131268 w 11243827"/>
              <a:gd name="connsiteY238" fmla="*/ 5350530 h 5641173"/>
              <a:gd name="connsiteX239" fmla="*/ 1112024 w 11243827"/>
              <a:gd name="connsiteY239" fmla="*/ 5345786 h 5641173"/>
              <a:gd name="connsiteX240" fmla="*/ 1100870 w 11243827"/>
              <a:gd name="connsiteY240" fmla="*/ 5343651 h 5641173"/>
              <a:gd name="connsiteX241" fmla="*/ 1096383 w 11243827"/>
              <a:gd name="connsiteY241" fmla="*/ 5343015 h 5641173"/>
              <a:gd name="connsiteX242" fmla="*/ 1085571 w 11243827"/>
              <a:gd name="connsiteY242" fmla="*/ 5345836 h 5641173"/>
              <a:gd name="connsiteX243" fmla="*/ 1073168 w 11243827"/>
              <a:gd name="connsiteY243" fmla="*/ 5341521 h 5641173"/>
              <a:gd name="connsiteX244" fmla="*/ 1058039 w 11243827"/>
              <a:gd name="connsiteY244" fmla="*/ 5343504 h 5641173"/>
              <a:gd name="connsiteX245" fmla="*/ 1055426 w 11243827"/>
              <a:gd name="connsiteY245" fmla="*/ 5339088 h 5641173"/>
              <a:gd name="connsiteX246" fmla="*/ 1044738 w 11243827"/>
              <a:gd name="connsiteY246" fmla="*/ 5333063 h 5641173"/>
              <a:gd name="connsiteX247" fmla="*/ 1033909 w 11243827"/>
              <a:gd name="connsiteY247" fmla="*/ 5335680 h 5641173"/>
              <a:gd name="connsiteX248" fmla="*/ 1012649 w 11243827"/>
              <a:gd name="connsiteY248" fmla="*/ 5334541 h 5641173"/>
              <a:gd name="connsiteX249" fmla="*/ 1007115 w 11243827"/>
              <a:gd name="connsiteY249" fmla="*/ 5332775 h 5641173"/>
              <a:gd name="connsiteX250" fmla="*/ 986002 w 11243827"/>
              <a:gd name="connsiteY250" fmla="*/ 5334906 h 5641173"/>
              <a:gd name="connsiteX251" fmla="*/ 953418 w 11243827"/>
              <a:gd name="connsiteY251" fmla="*/ 5333901 h 5641173"/>
              <a:gd name="connsiteX252" fmla="*/ 916854 w 11243827"/>
              <a:gd name="connsiteY252" fmla="*/ 5329435 h 5641173"/>
              <a:gd name="connsiteX253" fmla="*/ 905651 w 11243827"/>
              <a:gd name="connsiteY253" fmla="*/ 5332114 h 5641173"/>
              <a:gd name="connsiteX254" fmla="*/ 836961 w 11243827"/>
              <a:gd name="connsiteY254" fmla="*/ 5330803 h 5641173"/>
              <a:gd name="connsiteX255" fmla="*/ 817627 w 11243827"/>
              <a:gd name="connsiteY255" fmla="*/ 5330580 h 5641173"/>
              <a:gd name="connsiteX256" fmla="*/ 801817 w 11243827"/>
              <a:gd name="connsiteY256" fmla="*/ 5325937 h 5641173"/>
              <a:gd name="connsiteX257" fmla="*/ 798857 w 11243827"/>
              <a:gd name="connsiteY257" fmla="*/ 5320979 h 5641173"/>
              <a:gd name="connsiteX258" fmla="*/ 788354 w 11243827"/>
              <a:gd name="connsiteY258" fmla="*/ 5320143 h 5641173"/>
              <a:gd name="connsiteX259" fmla="*/ 785726 w 11243827"/>
              <a:gd name="connsiteY259" fmla="*/ 5318989 h 5641173"/>
              <a:gd name="connsiteX260" fmla="*/ 770507 w 11243827"/>
              <a:gd name="connsiteY260" fmla="*/ 5313309 h 5641173"/>
              <a:gd name="connsiteX261" fmla="*/ 733810 w 11243827"/>
              <a:gd name="connsiteY261" fmla="*/ 5324286 h 5641173"/>
              <a:gd name="connsiteX262" fmla="*/ 692117 w 11243827"/>
              <a:gd name="connsiteY262" fmla="*/ 5318786 h 5641173"/>
              <a:gd name="connsiteX263" fmla="*/ 528894 w 11243827"/>
              <a:gd name="connsiteY263" fmla="*/ 5327578 h 5641173"/>
              <a:gd name="connsiteX264" fmla="*/ 507005 w 11243827"/>
              <a:gd name="connsiteY264" fmla="*/ 5310149 h 5641173"/>
              <a:gd name="connsiteX265" fmla="*/ 441302 w 11243827"/>
              <a:gd name="connsiteY265" fmla="*/ 5307062 h 5641173"/>
              <a:gd name="connsiteX266" fmla="*/ 336819 w 11243827"/>
              <a:gd name="connsiteY266" fmla="*/ 5336690 h 5641173"/>
              <a:gd name="connsiteX267" fmla="*/ 215763 w 11243827"/>
              <a:gd name="connsiteY267" fmla="*/ 5332575 h 5641173"/>
              <a:gd name="connsiteX268" fmla="*/ 205927 w 11243827"/>
              <a:gd name="connsiteY268" fmla="*/ 5339672 h 5641173"/>
              <a:gd name="connsiteX269" fmla="*/ 194189 w 11243827"/>
              <a:gd name="connsiteY269" fmla="*/ 5343588 h 5641173"/>
              <a:gd name="connsiteX270" fmla="*/ 192552 w 11243827"/>
              <a:gd name="connsiteY270" fmla="*/ 5342845 h 5641173"/>
              <a:gd name="connsiteX271" fmla="*/ 178320 w 11243827"/>
              <a:gd name="connsiteY271" fmla="*/ 5343766 h 5641173"/>
              <a:gd name="connsiteX272" fmla="*/ 175596 w 11243827"/>
              <a:gd name="connsiteY272" fmla="*/ 5346411 h 5641173"/>
              <a:gd name="connsiteX273" fmla="*/ 165951 w 11243827"/>
              <a:gd name="connsiteY273" fmla="*/ 5347808 h 5641173"/>
              <a:gd name="connsiteX274" fmla="*/ 147287 w 11243827"/>
              <a:gd name="connsiteY274" fmla="*/ 5352625 h 5641173"/>
              <a:gd name="connsiteX275" fmla="*/ 143484 w 11243827"/>
              <a:gd name="connsiteY275" fmla="*/ 5351591 h 5641173"/>
              <a:gd name="connsiteX276" fmla="*/ 114847 w 11243827"/>
              <a:gd name="connsiteY276" fmla="*/ 5355844 h 5641173"/>
              <a:gd name="connsiteX277" fmla="*/ 114306 w 11243827"/>
              <a:gd name="connsiteY277" fmla="*/ 5354983 h 5641173"/>
              <a:gd name="connsiteX278" fmla="*/ 105588 w 11243827"/>
              <a:gd name="connsiteY278" fmla="*/ 5352169 h 5641173"/>
              <a:gd name="connsiteX279" fmla="*/ 89264 w 11243827"/>
              <a:gd name="connsiteY279" fmla="*/ 5348886 h 5641173"/>
              <a:gd name="connsiteX280" fmla="*/ 49794 w 11243827"/>
              <a:gd name="connsiteY280" fmla="*/ 5329950 h 5641173"/>
              <a:gd name="connsiteX281" fmla="*/ 19924 w 11243827"/>
              <a:gd name="connsiteY281" fmla="*/ 5334282 h 5641173"/>
              <a:gd name="connsiteX282" fmla="*/ 13819 w 11243827"/>
              <a:gd name="connsiteY282" fmla="*/ 5334653 h 5641173"/>
              <a:gd name="connsiteX283" fmla="*/ 13657 w 11243827"/>
              <a:gd name="connsiteY283" fmla="*/ 5334455 h 5641173"/>
              <a:gd name="connsiteX284" fmla="*/ 7139 w 11243827"/>
              <a:gd name="connsiteY284" fmla="*/ 5334438 h 5641173"/>
              <a:gd name="connsiteX285" fmla="*/ 2684 w 11243827"/>
              <a:gd name="connsiteY285" fmla="*/ 5335333 h 5641173"/>
              <a:gd name="connsiteX286" fmla="*/ 0 w 11243827"/>
              <a:gd name="connsiteY286" fmla="*/ 5335496 h 5641173"/>
              <a:gd name="connsiteX287" fmla="*/ 0 w 11243827"/>
              <a:gd name="connsiteY287" fmla="*/ 10592 h 5641173"/>
              <a:gd name="connsiteX288" fmla="*/ 11243827 w 11243827"/>
              <a:gd name="connsiteY288" fmla="*/ 0 h 5641173"/>
              <a:gd name="connsiteX0" fmla="*/ 11243827 w 11243827"/>
              <a:gd name="connsiteY0" fmla="*/ 0 h 5641173"/>
              <a:gd name="connsiteX1" fmla="*/ 11243827 w 11243827"/>
              <a:gd name="connsiteY1" fmla="*/ 1470035 h 5641173"/>
              <a:gd name="connsiteX2" fmla="*/ 11243827 w 11243827"/>
              <a:gd name="connsiteY2" fmla="*/ 5001571 h 5641173"/>
              <a:gd name="connsiteX3" fmla="*/ 11243827 w 11243827"/>
              <a:gd name="connsiteY3" fmla="*/ 5209610 h 5641173"/>
              <a:gd name="connsiteX4" fmla="*/ 11240675 w 11243827"/>
              <a:gd name="connsiteY4" fmla="*/ 5210442 h 5641173"/>
              <a:gd name="connsiteX5" fmla="*/ 11179959 w 11243827"/>
              <a:gd name="connsiteY5" fmla="*/ 5221199 h 5641173"/>
              <a:gd name="connsiteX6" fmla="*/ 11105493 w 11243827"/>
              <a:gd name="connsiteY6" fmla="*/ 5259905 h 5641173"/>
              <a:gd name="connsiteX7" fmla="*/ 11078640 w 11243827"/>
              <a:gd name="connsiteY7" fmla="*/ 5263531 h 5641173"/>
              <a:gd name="connsiteX8" fmla="*/ 11079616 w 11243827"/>
              <a:gd name="connsiteY8" fmla="*/ 5270380 h 5641173"/>
              <a:gd name="connsiteX9" fmla="*/ 11069641 w 11243827"/>
              <a:gd name="connsiteY9" fmla="*/ 5270884 h 5641173"/>
              <a:gd name="connsiteX10" fmla="*/ 11047377 w 11243827"/>
              <a:gd name="connsiteY10" fmla="*/ 5271051 h 5641173"/>
              <a:gd name="connsiteX11" fmla="*/ 10980705 w 11243827"/>
              <a:gd name="connsiteY11" fmla="*/ 5272951 h 5641173"/>
              <a:gd name="connsiteX12" fmla="*/ 10962514 w 11243827"/>
              <a:gd name="connsiteY12" fmla="*/ 5286084 h 5641173"/>
              <a:gd name="connsiteX13" fmla="*/ 10945307 w 11243827"/>
              <a:gd name="connsiteY13" fmla="*/ 5286290 h 5641173"/>
              <a:gd name="connsiteX14" fmla="*/ 10845516 w 11243827"/>
              <a:gd name="connsiteY14" fmla="*/ 5303894 h 5641173"/>
              <a:gd name="connsiteX15" fmla="*/ 10831795 w 11243827"/>
              <a:gd name="connsiteY15" fmla="*/ 5305210 h 5641173"/>
              <a:gd name="connsiteX16" fmla="*/ 10824365 w 11243827"/>
              <a:gd name="connsiteY16" fmla="*/ 5311111 h 5641173"/>
              <a:gd name="connsiteX17" fmla="*/ 10797756 w 11243827"/>
              <a:gd name="connsiteY17" fmla="*/ 5312285 h 5641173"/>
              <a:gd name="connsiteX18" fmla="*/ 10796525 w 11243827"/>
              <a:gd name="connsiteY18" fmla="*/ 5315645 h 5641173"/>
              <a:gd name="connsiteX19" fmla="*/ 10709063 w 11243827"/>
              <a:gd name="connsiteY19" fmla="*/ 5344492 h 5641173"/>
              <a:gd name="connsiteX20" fmla="*/ 10694078 w 11243827"/>
              <a:gd name="connsiteY20" fmla="*/ 5349258 h 5641173"/>
              <a:gd name="connsiteX21" fmla="*/ 10681131 w 11243827"/>
              <a:gd name="connsiteY21" fmla="*/ 5347812 h 5641173"/>
              <a:gd name="connsiteX22" fmla="*/ 10609448 w 11243827"/>
              <a:gd name="connsiteY22" fmla="*/ 5351931 h 5641173"/>
              <a:gd name="connsiteX23" fmla="*/ 10592397 w 11243827"/>
              <a:gd name="connsiteY23" fmla="*/ 5349402 h 5641173"/>
              <a:gd name="connsiteX24" fmla="*/ 10585227 w 11243827"/>
              <a:gd name="connsiteY24" fmla="*/ 5344063 h 5641173"/>
              <a:gd name="connsiteX25" fmla="*/ 10557472 w 11243827"/>
              <a:gd name="connsiteY25" fmla="*/ 5354151 h 5641173"/>
              <a:gd name="connsiteX26" fmla="*/ 10514646 w 11243827"/>
              <a:gd name="connsiteY26" fmla="*/ 5361064 h 5641173"/>
              <a:gd name="connsiteX27" fmla="*/ 10494292 w 11243827"/>
              <a:gd name="connsiteY27" fmla="*/ 5366054 h 5641173"/>
              <a:gd name="connsiteX28" fmla="*/ 10477869 w 11243827"/>
              <a:gd name="connsiteY28" fmla="*/ 5363025 h 5641173"/>
              <a:gd name="connsiteX29" fmla="*/ 10384411 w 11243827"/>
              <a:gd name="connsiteY29" fmla="*/ 5362257 h 5641173"/>
              <a:gd name="connsiteX30" fmla="*/ 10362921 w 11243827"/>
              <a:gd name="connsiteY30" fmla="*/ 5357444 h 5641173"/>
              <a:gd name="connsiteX31" fmla="*/ 10352736 w 11243827"/>
              <a:gd name="connsiteY31" fmla="*/ 5347851 h 5641173"/>
              <a:gd name="connsiteX32" fmla="*/ 10344754 w 11243827"/>
              <a:gd name="connsiteY32" fmla="*/ 5351272 h 5641173"/>
              <a:gd name="connsiteX33" fmla="*/ 10288226 w 11243827"/>
              <a:gd name="connsiteY33" fmla="*/ 5351613 h 5641173"/>
              <a:gd name="connsiteX34" fmla="*/ 10251350 w 11243827"/>
              <a:gd name="connsiteY34" fmla="*/ 5352711 h 5641173"/>
              <a:gd name="connsiteX35" fmla="*/ 10249108 w 11243827"/>
              <a:gd name="connsiteY35" fmla="*/ 5365881 h 5641173"/>
              <a:gd name="connsiteX36" fmla="*/ 10216272 w 11243827"/>
              <a:gd name="connsiteY36" fmla="*/ 5370573 h 5641173"/>
              <a:gd name="connsiteX37" fmla="*/ 10181278 w 11243827"/>
              <a:gd name="connsiteY37" fmla="*/ 5362119 h 5641173"/>
              <a:gd name="connsiteX38" fmla="*/ 10140033 w 11243827"/>
              <a:gd name="connsiteY38" fmla="*/ 5363304 h 5641173"/>
              <a:gd name="connsiteX39" fmla="*/ 10115353 w 11243827"/>
              <a:gd name="connsiteY39" fmla="*/ 5363869 h 5641173"/>
              <a:gd name="connsiteX40" fmla="*/ 10050578 w 11243827"/>
              <a:gd name="connsiteY40" fmla="*/ 5376153 h 5641173"/>
              <a:gd name="connsiteX41" fmla="*/ 9945478 w 11243827"/>
              <a:gd name="connsiteY41" fmla="*/ 5422859 h 5641173"/>
              <a:gd name="connsiteX42" fmla="*/ 9912481 w 11243827"/>
              <a:gd name="connsiteY42" fmla="*/ 5429477 h 5641173"/>
              <a:gd name="connsiteX43" fmla="*/ 9906713 w 11243827"/>
              <a:gd name="connsiteY43" fmla="*/ 5426784 h 5641173"/>
              <a:gd name="connsiteX44" fmla="*/ 9742436 w 11243827"/>
              <a:gd name="connsiteY44" fmla="*/ 5454834 h 5641173"/>
              <a:gd name="connsiteX45" fmla="*/ 9713044 w 11243827"/>
              <a:gd name="connsiteY45" fmla="*/ 5456476 h 5641173"/>
              <a:gd name="connsiteX46" fmla="*/ 9691033 w 11243827"/>
              <a:gd name="connsiteY46" fmla="*/ 5455451 h 5641173"/>
              <a:gd name="connsiteX47" fmla="*/ 9638355 w 11243827"/>
              <a:gd name="connsiteY47" fmla="*/ 5464794 h 5641173"/>
              <a:gd name="connsiteX48" fmla="*/ 9552434 w 11243827"/>
              <a:gd name="connsiteY48" fmla="*/ 5485280 h 5641173"/>
              <a:gd name="connsiteX49" fmla="*/ 9533883 w 11243827"/>
              <a:gd name="connsiteY49" fmla="*/ 5488516 h 5641173"/>
              <a:gd name="connsiteX50" fmla="*/ 9516916 w 11243827"/>
              <a:gd name="connsiteY50" fmla="*/ 5486828 h 5641173"/>
              <a:gd name="connsiteX51" fmla="*/ 9512093 w 11243827"/>
              <a:gd name="connsiteY51" fmla="*/ 5482541 h 5641173"/>
              <a:gd name="connsiteX52" fmla="*/ 9501725 w 11243827"/>
              <a:gd name="connsiteY52" fmla="*/ 5483603 h 5641173"/>
              <a:gd name="connsiteX53" fmla="*/ 9498754 w 11243827"/>
              <a:gd name="connsiteY53" fmla="*/ 5482951 h 5641173"/>
              <a:gd name="connsiteX54" fmla="*/ 9481932 w 11243827"/>
              <a:gd name="connsiteY54" fmla="*/ 5480151 h 5641173"/>
              <a:gd name="connsiteX55" fmla="*/ 9451321 w 11243827"/>
              <a:gd name="connsiteY55" fmla="*/ 5497375 h 5641173"/>
              <a:gd name="connsiteX56" fmla="*/ 9409298 w 11243827"/>
              <a:gd name="connsiteY56" fmla="*/ 5499478 h 5641173"/>
              <a:gd name="connsiteX57" fmla="*/ 9257007 w 11243827"/>
              <a:gd name="connsiteY57" fmla="*/ 5537183 h 5641173"/>
              <a:gd name="connsiteX58" fmla="*/ 9229078 w 11243827"/>
              <a:gd name="connsiteY58" fmla="*/ 5524154 h 5641173"/>
              <a:gd name="connsiteX59" fmla="*/ 9165105 w 11243827"/>
              <a:gd name="connsiteY59" fmla="*/ 5532892 h 5641173"/>
              <a:gd name="connsiteX60" fmla="*/ 9077301 w 11243827"/>
              <a:gd name="connsiteY60" fmla="*/ 5580356 h 5641173"/>
              <a:gd name="connsiteX61" fmla="*/ 8960065 w 11243827"/>
              <a:gd name="connsiteY61" fmla="*/ 5597982 h 5641173"/>
              <a:gd name="connsiteX62" fmla="*/ 8953536 w 11243827"/>
              <a:gd name="connsiteY62" fmla="*/ 5606638 h 5641173"/>
              <a:gd name="connsiteX63" fmla="*/ 8943907 w 11243827"/>
              <a:gd name="connsiteY63" fmla="*/ 5612541 h 5641173"/>
              <a:gd name="connsiteX64" fmla="*/ 8942046 w 11243827"/>
              <a:gd name="connsiteY64" fmla="*/ 5612112 h 5641173"/>
              <a:gd name="connsiteX65" fmla="*/ 8928824 w 11243827"/>
              <a:gd name="connsiteY65" fmla="*/ 5615549 h 5641173"/>
              <a:gd name="connsiteX66" fmla="*/ 8927294 w 11243827"/>
              <a:gd name="connsiteY66" fmla="*/ 5618607 h 5641173"/>
              <a:gd name="connsiteX67" fmla="*/ 8918651 w 11243827"/>
              <a:gd name="connsiteY67" fmla="*/ 5621688 h 5641173"/>
              <a:gd name="connsiteX68" fmla="*/ 8902772 w 11243827"/>
              <a:gd name="connsiteY68" fmla="*/ 5629703 h 5641173"/>
              <a:gd name="connsiteX69" fmla="*/ 8898724 w 11243827"/>
              <a:gd name="connsiteY69" fmla="*/ 5629379 h 5641173"/>
              <a:gd name="connsiteX70" fmla="*/ 8873099 w 11243827"/>
              <a:gd name="connsiteY70" fmla="*/ 5638628 h 5641173"/>
              <a:gd name="connsiteX71" fmla="*/ 8872234 w 11243827"/>
              <a:gd name="connsiteY71" fmla="*/ 5637889 h 5641173"/>
              <a:gd name="connsiteX72" fmla="*/ 8862777 w 11243827"/>
              <a:gd name="connsiteY72" fmla="*/ 5636711 h 5641173"/>
              <a:gd name="connsiteX73" fmla="*/ 8845869 w 11243827"/>
              <a:gd name="connsiteY73" fmla="*/ 5636436 h 5641173"/>
              <a:gd name="connsiteX74" fmla="*/ 8800548 w 11243827"/>
              <a:gd name="connsiteY74" fmla="*/ 5625084 h 5641173"/>
              <a:gd name="connsiteX75" fmla="*/ 8773774 w 11243827"/>
              <a:gd name="connsiteY75" fmla="*/ 5634630 h 5641173"/>
              <a:gd name="connsiteX76" fmla="*/ 8698255 w 11243827"/>
              <a:gd name="connsiteY76" fmla="*/ 5636083 h 5641173"/>
              <a:gd name="connsiteX77" fmla="*/ 8619167 w 11243827"/>
              <a:gd name="connsiteY77" fmla="*/ 5619130 h 5641173"/>
              <a:gd name="connsiteX78" fmla="*/ 8539822 w 11243827"/>
              <a:gd name="connsiteY78" fmla="*/ 5616905 h 5641173"/>
              <a:gd name="connsiteX79" fmla="*/ 8511094 w 11243827"/>
              <a:gd name="connsiteY79" fmla="*/ 5617360 h 5641173"/>
              <a:gd name="connsiteX80" fmla="*/ 8459886 w 11243827"/>
              <a:gd name="connsiteY80" fmla="*/ 5612612 h 5641173"/>
              <a:gd name="connsiteX81" fmla="*/ 8436432 w 11243827"/>
              <a:gd name="connsiteY81" fmla="*/ 5606990 h 5641173"/>
              <a:gd name="connsiteX82" fmla="*/ 8435403 w 11243827"/>
              <a:gd name="connsiteY82" fmla="*/ 5607336 h 5641173"/>
              <a:gd name="connsiteX83" fmla="*/ 8433307 w 11243827"/>
              <a:gd name="connsiteY83" fmla="*/ 5604917 h 5641173"/>
              <a:gd name="connsiteX84" fmla="*/ 8428968 w 11243827"/>
              <a:gd name="connsiteY84" fmla="*/ 5603796 h 5641173"/>
              <a:gd name="connsiteX85" fmla="*/ 8417124 w 11243827"/>
              <a:gd name="connsiteY85" fmla="*/ 5604518 h 5641173"/>
              <a:gd name="connsiteX86" fmla="*/ 8412669 w 11243827"/>
              <a:gd name="connsiteY86" fmla="*/ 5605413 h 5641173"/>
              <a:gd name="connsiteX87" fmla="*/ 8406152 w 11243827"/>
              <a:gd name="connsiteY87" fmla="*/ 5605396 h 5641173"/>
              <a:gd name="connsiteX88" fmla="*/ 8405989 w 11243827"/>
              <a:gd name="connsiteY88" fmla="*/ 5605197 h 5641173"/>
              <a:gd name="connsiteX89" fmla="*/ 8399884 w 11243827"/>
              <a:gd name="connsiteY89" fmla="*/ 5605568 h 5641173"/>
              <a:gd name="connsiteX90" fmla="*/ 8370014 w 11243827"/>
              <a:gd name="connsiteY90" fmla="*/ 5609900 h 5641173"/>
              <a:gd name="connsiteX91" fmla="*/ 8330544 w 11243827"/>
              <a:gd name="connsiteY91" fmla="*/ 5590964 h 5641173"/>
              <a:gd name="connsiteX92" fmla="*/ 8314221 w 11243827"/>
              <a:gd name="connsiteY92" fmla="*/ 5587682 h 5641173"/>
              <a:gd name="connsiteX93" fmla="*/ 8305502 w 11243827"/>
              <a:gd name="connsiteY93" fmla="*/ 5584868 h 5641173"/>
              <a:gd name="connsiteX94" fmla="*/ 8304962 w 11243827"/>
              <a:gd name="connsiteY94" fmla="*/ 5584007 h 5641173"/>
              <a:gd name="connsiteX95" fmla="*/ 8276324 w 11243827"/>
              <a:gd name="connsiteY95" fmla="*/ 5588260 h 5641173"/>
              <a:gd name="connsiteX96" fmla="*/ 8272522 w 11243827"/>
              <a:gd name="connsiteY96" fmla="*/ 5587226 h 5641173"/>
              <a:gd name="connsiteX97" fmla="*/ 8253857 w 11243827"/>
              <a:gd name="connsiteY97" fmla="*/ 5592043 h 5641173"/>
              <a:gd name="connsiteX98" fmla="*/ 8244212 w 11243827"/>
              <a:gd name="connsiteY98" fmla="*/ 5593439 h 5641173"/>
              <a:gd name="connsiteX99" fmla="*/ 8241488 w 11243827"/>
              <a:gd name="connsiteY99" fmla="*/ 5596085 h 5641173"/>
              <a:gd name="connsiteX100" fmla="*/ 8227256 w 11243827"/>
              <a:gd name="connsiteY100" fmla="*/ 5597005 h 5641173"/>
              <a:gd name="connsiteX101" fmla="*/ 8225619 w 11243827"/>
              <a:gd name="connsiteY101" fmla="*/ 5596262 h 5641173"/>
              <a:gd name="connsiteX102" fmla="*/ 8213882 w 11243827"/>
              <a:gd name="connsiteY102" fmla="*/ 5600179 h 5641173"/>
              <a:gd name="connsiteX103" fmla="*/ 8204045 w 11243827"/>
              <a:gd name="connsiteY103" fmla="*/ 5607275 h 5641173"/>
              <a:gd name="connsiteX104" fmla="*/ 8082989 w 11243827"/>
              <a:gd name="connsiteY104" fmla="*/ 5603160 h 5641173"/>
              <a:gd name="connsiteX105" fmla="*/ 7912803 w 11243827"/>
              <a:gd name="connsiteY105" fmla="*/ 5629702 h 5641173"/>
              <a:gd name="connsiteX106" fmla="*/ 7890915 w 11243827"/>
              <a:gd name="connsiteY106" fmla="*/ 5612272 h 5641173"/>
              <a:gd name="connsiteX107" fmla="*/ 7727691 w 11243827"/>
              <a:gd name="connsiteY107" fmla="*/ 5621064 h 5641173"/>
              <a:gd name="connsiteX108" fmla="*/ 7685998 w 11243827"/>
              <a:gd name="connsiteY108" fmla="*/ 5615564 h 5641173"/>
              <a:gd name="connsiteX109" fmla="*/ 7649302 w 11243827"/>
              <a:gd name="connsiteY109" fmla="*/ 5626541 h 5641173"/>
              <a:gd name="connsiteX110" fmla="*/ 7634083 w 11243827"/>
              <a:gd name="connsiteY110" fmla="*/ 5620862 h 5641173"/>
              <a:gd name="connsiteX111" fmla="*/ 7631455 w 11243827"/>
              <a:gd name="connsiteY111" fmla="*/ 5619708 h 5641173"/>
              <a:gd name="connsiteX112" fmla="*/ 7620952 w 11243827"/>
              <a:gd name="connsiteY112" fmla="*/ 5618872 h 5641173"/>
              <a:gd name="connsiteX113" fmla="*/ 7617992 w 11243827"/>
              <a:gd name="connsiteY113" fmla="*/ 5613914 h 5641173"/>
              <a:gd name="connsiteX114" fmla="*/ 7602182 w 11243827"/>
              <a:gd name="connsiteY114" fmla="*/ 5609271 h 5641173"/>
              <a:gd name="connsiteX115" fmla="*/ 7582847 w 11243827"/>
              <a:gd name="connsiteY115" fmla="*/ 5609047 h 5641173"/>
              <a:gd name="connsiteX116" fmla="*/ 7514158 w 11243827"/>
              <a:gd name="connsiteY116" fmla="*/ 5607737 h 5641173"/>
              <a:gd name="connsiteX117" fmla="*/ 7502955 w 11243827"/>
              <a:gd name="connsiteY117" fmla="*/ 5610415 h 5641173"/>
              <a:gd name="connsiteX118" fmla="*/ 7466391 w 11243827"/>
              <a:gd name="connsiteY118" fmla="*/ 5605949 h 5641173"/>
              <a:gd name="connsiteX119" fmla="*/ 7433806 w 11243827"/>
              <a:gd name="connsiteY119" fmla="*/ 5604945 h 5641173"/>
              <a:gd name="connsiteX120" fmla="*/ 7412693 w 11243827"/>
              <a:gd name="connsiteY120" fmla="*/ 5607075 h 5641173"/>
              <a:gd name="connsiteX121" fmla="*/ 7407159 w 11243827"/>
              <a:gd name="connsiteY121" fmla="*/ 5605310 h 5641173"/>
              <a:gd name="connsiteX122" fmla="*/ 7385900 w 11243827"/>
              <a:gd name="connsiteY122" fmla="*/ 5604171 h 5641173"/>
              <a:gd name="connsiteX123" fmla="*/ 7375071 w 11243827"/>
              <a:gd name="connsiteY123" fmla="*/ 5606788 h 5641173"/>
              <a:gd name="connsiteX124" fmla="*/ 7364382 w 11243827"/>
              <a:gd name="connsiteY124" fmla="*/ 5600762 h 5641173"/>
              <a:gd name="connsiteX125" fmla="*/ 7361770 w 11243827"/>
              <a:gd name="connsiteY125" fmla="*/ 5596347 h 5641173"/>
              <a:gd name="connsiteX126" fmla="*/ 7346641 w 11243827"/>
              <a:gd name="connsiteY126" fmla="*/ 5598329 h 5641173"/>
              <a:gd name="connsiteX127" fmla="*/ 7334238 w 11243827"/>
              <a:gd name="connsiteY127" fmla="*/ 5594014 h 5641173"/>
              <a:gd name="connsiteX128" fmla="*/ 7323426 w 11243827"/>
              <a:gd name="connsiteY128" fmla="*/ 5596835 h 5641173"/>
              <a:gd name="connsiteX129" fmla="*/ 7318938 w 11243827"/>
              <a:gd name="connsiteY129" fmla="*/ 5596200 h 5641173"/>
              <a:gd name="connsiteX130" fmla="*/ 7307784 w 11243827"/>
              <a:gd name="connsiteY130" fmla="*/ 5594065 h 5641173"/>
              <a:gd name="connsiteX131" fmla="*/ 7288540 w 11243827"/>
              <a:gd name="connsiteY131" fmla="*/ 5589320 h 5641173"/>
              <a:gd name="connsiteX132" fmla="*/ 7282537 w 11243827"/>
              <a:gd name="connsiteY132" fmla="*/ 5588660 h 5641173"/>
              <a:gd name="connsiteX133" fmla="*/ 7269466 w 11243827"/>
              <a:gd name="connsiteY133" fmla="*/ 5581404 h 5641173"/>
              <a:gd name="connsiteX134" fmla="*/ 7244165 w 11243827"/>
              <a:gd name="connsiteY134" fmla="*/ 5575200 h 5641173"/>
              <a:gd name="connsiteX135" fmla="*/ 7199619 w 11243827"/>
              <a:gd name="connsiteY135" fmla="*/ 5553550 h 5641173"/>
              <a:gd name="connsiteX136" fmla="*/ 7173434 w 11243827"/>
              <a:gd name="connsiteY136" fmla="*/ 5543219 h 5641173"/>
              <a:gd name="connsiteX137" fmla="*/ 7155718 w 11243827"/>
              <a:gd name="connsiteY137" fmla="*/ 5533697 h 5641173"/>
              <a:gd name="connsiteX138" fmla="*/ 7103430 w 11243827"/>
              <a:gd name="connsiteY138" fmla="*/ 5520249 h 5641173"/>
              <a:gd name="connsiteX139" fmla="*/ 7013746 w 11243827"/>
              <a:gd name="connsiteY139" fmla="*/ 5502470 h 5641173"/>
              <a:gd name="connsiteX140" fmla="*/ 6995379 w 11243827"/>
              <a:gd name="connsiteY140" fmla="*/ 5497693 h 5641173"/>
              <a:gd name="connsiteX141" fmla="*/ 6982475 w 11243827"/>
              <a:gd name="connsiteY141" fmla="*/ 5489641 h 5641173"/>
              <a:gd name="connsiteX142" fmla="*/ 6981994 w 11243827"/>
              <a:gd name="connsiteY142" fmla="*/ 5484335 h 5641173"/>
              <a:gd name="connsiteX143" fmla="*/ 6972355 w 11243827"/>
              <a:gd name="connsiteY143" fmla="*/ 5481074 h 5641173"/>
              <a:gd name="connsiteX144" fmla="*/ 6970394 w 11243827"/>
              <a:gd name="connsiteY144" fmla="*/ 5479383 h 5641173"/>
              <a:gd name="connsiteX145" fmla="*/ 6958543 w 11243827"/>
              <a:gd name="connsiteY145" fmla="*/ 5470507 h 5641173"/>
              <a:gd name="connsiteX146" fmla="*/ 6918276 w 11243827"/>
              <a:gd name="connsiteY146" fmla="*/ 5472034 h 5641173"/>
              <a:gd name="connsiteX147" fmla="*/ 6881046 w 11243827"/>
              <a:gd name="connsiteY147" fmla="*/ 5457070 h 5641173"/>
              <a:gd name="connsiteX148" fmla="*/ 6752164 w 11243827"/>
              <a:gd name="connsiteY148" fmla="*/ 5425021 h 5641173"/>
              <a:gd name="connsiteX149" fmla="*/ 6724964 w 11243827"/>
              <a:gd name="connsiteY149" fmla="*/ 5414071 h 5641173"/>
              <a:gd name="connsiteX150" fmla="*/ 6683286 w 11243827"/>
              <a:gd name="connsiteY150" fmla="*/ 5405383 h 5641173"/>
              <a:gd name="connsiteX151" fmla="*/ 6660723 w 11243827"/>
              <a:gd name="connsiteY151" fmla="*/ 5408304 h 5641173"/>
              <a:gd name="connsiteX152" fmla="*/ 6532914 w 11243827"/>
              <a:gd name="connsiteY152" fmla="*/ 5431205 h 5641173"/>
              <a:gd name="connsiteX153" fmla="*/ 6317327 w 11243827"/>
              <a:gd name="connsiteY153" fmla="*/ 5481889 h 5641173"/>
              <a:gd name="connsiteX154" fmla="*/ 6196243 w 11243827"/>
              <a:gd name="connsiteY154" fmla="*/ 5515042 h 5641173"/>
              <a:gd name="connsiteX155" fmla="*/ 6099124 w 11243827"/>
              <a:gd name="connsiteY155" fmla="*/ 5516848 h 5641173"/>
              <a:gd name="connsiteX156" fmla="*/ 6016077 w 11243827"/>
              <a:gd name="connsiteY156" fmla="*/ 5528642 h 5641173"/>
              <a:gd name="connsiteX157" fmla="*/ 6004389 w 11243827"/>
              <a:gd name="connsiteY157" fmla="*/ 5531206 h 5641173"/>
              <a:gd name="connsiteX158" fmla="*/ 5933945 w 11243827"/>
              <a:gd name="connsiteY158" fmla="*/ 5538840 h 5641173"/>
              <a:gd name="connsiteX159" fmla="*/ 5883936 w 11243827"/>
              <a:gd name="connsiteY159" fmla="*/ 5553807 h 5641173"/>
              <a:gd name="connsiteX160" fmla="*/ 5798331 w 11243827"/>
              <a:gd name="connsiteY160" fmla="*/ 5564248 h 5641173"/>
              <a:gd name="connsiteX161" fmla="*/ 5712738 w 11243827"/>
              <a:gd name="connsiteY161" fmla="*/ 5573120 h 5641173"/>
              <a:gd name="connsiteX162" fmla="*/ 5681342 w 11243827"/>
              <a:gd name="connsiteY162" fmla="*/ 5575621 h 5641173"/>
              <a:gd name="connsiteX163" fmla="*/ 5627167 w 11243827"/>
              <a:gd name="connsiteY163" fmla="*/ 5583215 h 5641173"/>
              <a:gd name="connsiteX164" fmla="*/ 5591414 w 11243827"/>
              <a:gd name="connsiteY164" fmla="*/ 5587695 h 5641173"/>
              <a:gd name="connsiteX165" fmla="*/ 5583028 w 11243827"/>
              <a:gd name="connsiteY165" fmla="*/ 5580877 h 5641173"/>
              <a:gd name="connsiteX166" fmla="*/ 5549426 w 11243827"/>
              <a:gd name="connsiteY166" fmla="*/ 5582858 h 5641173"/>
              <a:gd name="connsiteX167" fmla="*/ 5519999 w 11243827"/>
              <a:gd name="connsiteY167" fmla="*/ 5592246 h 5641173"/>
              <a:gd name="connsiteX168" fmla="*/ 5480028 w 11243827"/>
              <a:gd name="connsiteY168" fmla="*/ 5597282 h 5641173"/>
              <a:gd name="connsiteX169" fmla="*/ 5456175 w 11243827"/>
              <a:gd name="connsiteY169" fmla="*/ 5600371 h 5641173"/>
              <a:gd name="connsiteX170" fmla="*/ 5388463 w 11243827"/>
              <a:gd name="connsiteY170" fmla="*/ 5602638 h 5641173"/>
              <a:gd name="connsiteX171" fmla="*/ 5265898 w 11243827"/>
              <a:gd name="connsiteY171" fmla="*/ 5591830 h 5641173"/>
              <a:gd name="connsiteX172" fmla="*/ 5231231 w 11243827"/>
              <a:gd name="connsiteY172" fmla="*/ 5592790 h 5641173"/>
              <a:gd name="connsiteX173" fmla="*/ 5226996 w 11243827"/>
              <a:gd name="connsiteY173" fmla="*/ 5595040 h 5641173"/>
              <a:gd name="connsiteX174" fmla="*/ 5175988 w 11243827"/>
              <a:gd name="connsiteY174" fmla="*/ 5588131 h 5641173"/>
              <a:gd name="connsiteX175" fmla="*/ 5107470 w 11243827"/>
              <a:gd name="connsiteY175" fmla="*/ 5594771 h 5641173"/>
              <a:gd name="connsiteX176" fmla="*/ 5027868 w 11243827"/>
              <a:gd name="connsiteY176" fmla="*/ 5605624 h 5641173"/>
              <a:gd name="connsiteX177" fmla="*/ 5007324 w 11243827"/>
              <a:gd name="connsiteY177" fmla="*/ 5609209 h 5641173"/>
              <a:gd name="connsiteX178" fmla="*/ 4952559 w 11243827"/>
              <a:gd name="connsiteY178" fmla="*/ 5611402 h 5641173"/>
              <a:gd name="connsiteX179" fmla="*/ 4826081 w 11243827"/>
              <a:gd name="connsiteY179" fmla="*/ 5616191 h 5641173"/>
              <a:gd name="connsiteX180" fmla="*/ 4823501 w 11243827"/>
              <a:gd name="connsiteY180" fmla="*/ 5619174 h 5641173"/>
              <a:gd name="connsiteX181" fmla="*/ 4813093 w 11243827"/>
              <a:gd name="connsiteY181" fmla="*/ 5620026 h 5641173"/>
              <a:gd name="connsiteX182" fmla="*/ 4810563 w 11243827"/>
              <a:gd name="connsiteY182" fmla="*/ 5620787 h 5641173"/>
              <a:gd name="connsiteX183" fmla="*/ 4795818 w 11243827"/>
              <a:gd name="connsiteY183" fmla="*/ 5624618 h 5641173"/>
              <a:gd name="connsiteX184" fmla="*/ 4758404 w 11243827"/>
              <a:gd name="connsiteY184" fmla="*/ 5619510 h 5641173"/>
              <a:gd name="connsiteX185" fmla="*/ 4717254 w 11243827"/>
              <a:gd name="connsiteY185" fmla="*/ 5624155 h 5641173"/>
              <a:gd name="connsiteX186" fmla="*/ 4591958 w 11243827"/>
              <a:gd name="connsiteY186" fmla="*/ 5624710 h 5641173"/>
              <a:gd name="connsiteX187" fmla="*/ 4476215 w 11243827"/>
              <a:gd name="connsiteY187" fmla="*/ 5628210 h 5641173"/>
              <a:gd name="connsiteX188" fmla="*/ 4425193 w 11243827"/>
              <a:gd name="connsiteY188" fmla="*/ 5627414 h 5641173"/>
              <a:gd name="connsiteX189" fmla="*/ 4383866 w 11243827"/>
              <a:gd name="connsiteY189" fmla="*/ 5626546 h 5641173"/>
              <a:gd name="connsiteX190" fmla="*/ 4385596 w 11243827"/>
              <a:gd name="connsiteY190" fmla="*/ 5634646 h 5641173"/>
              <a:gd name="connsiteX191" fmla="*/ 4360864 w 11243827"/>
              <a:gd name="connsiteY191" fmla="*/ 5641173 h 5641173"/>
              <a:gd name="connsiteX192" fmla="*/ 4328321 w 11243827"/>
              <a:gd name="connsiteY192" fmla="*/ 5626332 h 5641173"/>
              <a:gd name="connsiteX193" fmla="*/ 4309842 w 11243827"/>
              <a:gd name="connsiteY193" fmla="*/ 5626471 h 5641173"/>
              <a:gd name="connsiteX194" fmla="*/ 4277424 w 11243827"/>
              <a:gd name="connsiteY194" fmla="*/ 5631598 h 5641173"/>
              <a:gd name="connsiteX195" fmla="*/ 4266627 w 11243827"/>
              <a:gd name="connsiteY195" fmla="*/ 5633969 h 5641173"/>
              <a:gd name="connsiteX196" fmla="*/ 4185525 w 11243827"/>
              <a:gd name="connsiteY196" fmla="*/ 5617508 h 5641173"/>
              <a:gd name="connsiteX197" fmla="*/ 4177617 w 11243827"/>
              <a:gd name="connsiteY197" fmla="*/ 5610903 h 5641173"/>
              <a:gd name="connsiteX198" fmla="*/ 4136948 w 11243827"/>
              <a:gd name="connsiteY198" fmla="*/ 5608031 h 5641173"/>
              <a:gd name="connsiteX199" fmla="*/ 4132323 w 11243827"/>
              <a:gd name="connsiteY199" fmla="*/ 5609784 h 5641173"/>
              <a:gd name="connsiteX200" fmla="*/ 4098620 w 11243827"/>
              <a:gd name="connsiteY200" fmla="*/ 5599672 h 5641173"/>
              <a:gd name="connsiteX201" fmla="*/ 3963475 w 11243827"/>
              <a:gd name="connsiteY201" fmla="*/ 5581841 h 5641173"/>
              <a:gd name="connsiteX202" fmla="*/ 3703613 w 11243827"/>
              <a:gd name="connsiteY202" fmla="*/ 5572482 h 5641173"/>
              <a:gd name="connsiteX203" fmla="*/ 3432987 w 11243827"/>
              <a:gd name="connsiteY203" fmla="*/ 5545768 h 5641173"/>
              <a:gd name="connsiteX204" fmla="*/ 3176381 w 11243827"/>
              <a:gd name="connsiteY204" fmla="*/ 5556110 h 5641173"/>
              <a:gd name="connsiteX205" fmla="*/ 2710156 w 11243827"/>
              <a:gd name="connsiteY205" fmla="*/ 5527517 h 5641173"/>
              <a:gd name="connsiteX206" fmla="*/ 2550206 w 11243827"/>
              <a:gd name="connsiteY206" fmla="*/ 5524958 h 5641173"/>
              <a:gd name="connsiteX207" fmla="*/ 2443041 w 11243827"/>
              <a:gd name="connsiteY207" fmla="*/ 5523990 h 5641173"/>
              <a:gd name="connsiteX208" fmla="*/ 2435613 w 11243827"/>
              <a:gd name="connsiteY208" fmla="*/ 5526704 h 5641173"/>
              <a:gd name="connsiteX209" fmla="*/ 2405682 w 11243827"/>
              <a:gd name="connsiteY209" fmla="*/ 5528307 h 5641173"/>
              <a:gd name="connsiteX210" fmla="*/ 2397487 w 11243827"/>
              <a:gd name="connsiteY210" fmla="*/ 5540337 h 5641173"/>
              <a:gd name="connsiteX211" fmla="*/ 2297454 w 11243827"/>
              <a:gd name="connsiteY211" fmla="*/ 5550765 h 5641173"/>
              <a:gd name="connsiteX212" fmla="*/ 2056700 w 11243827"/>
              <a:gd name="connsiteY212" fmla="*/ 5555489 h 5641173"/>
              <a:gd name="connsiteX213" fmla="*/ 1878530 w 11243827"/>
              <a:gd name="connsiteY213" fmla="*/ 5535330 h 5641173"/>
              <a:gd name="connsiteX214" fmla="*/ 1859292 w 11243827"/>
              <a:gd name="connsiteY214" fmla="*/ 5535461 h 5641173"/>
              <a:gd name="connsiteX215" fmla="*/ 1835626 w 11243827"/>
              <a:gd name="connsiteY215" fmla="*/ 5533793 h 5641173"/>
              <a:gd name="connsiteX216" fmla="*/ 1798939 w 11243827"/>
              <a:gd name="connsiteY216" fmla="*/ 5540285 h 5641173"/>
              <a:gd name="connsiteX217" fmla="*/ 1779046 w 11243827"/>
              <a:gd name="connsiteY217" fmla="*/ 5549949 h 5641173"/>
              <a:gd name="connsiteX218" fmla="*/ 1772421 w 11243827"/>
              <a:gd name="connsiteY218" fmla="*/ 5549018 h 5641173"/>
              <a:gd name="connsiteX219" fmla="*/ 1772052 w 11243827"/>
              <a:gd name="connsiteY219" fmla="*/ 5545689 h 5641173"/>
              <a:gd name="connsiteX220" fmla="*/ 1711543 w 11243827"/>
              <a:gd name="connsiteY220" fmla="*/ 5534558 h 5641173"/>
              <a:gd name="connsiteX221" fmla="*/ 1698891 w 11243827"/>
              <a:gd name="connsiteY221" fmla="*/ 5513187 h 5641173"/>
              <a:gd name="connsiteX222" fmla="*/ 1538763 w 11243827"/>
              <a:gd name="connsiteY222" fmla="*/ 5482781 h 5641173"/>
              <a:gd name="connsiteX223" fmla="*/ 1501533 w 11243827"/>
              <a:gd name="connsiteY223" fmla="*/ 5467817 h 5641173"/>
              <a:gd name="connsiteX224" fmla="*/ 1461266 w 11243827"/>
              <a:gd name="connsiteY224" fmla="*/ 5469343 h 5641173"/>
              <a:gd name="connsiteX225" fmla="*/ 1449415 w 11243827"/>
              <a:gd name="connsiteY225" fmla="*/ 5460467 h 5641173"/>
              <a:gd name="connsiteX226" fmla="*/ 1447454 w 11243827"/>
              <a:gd name="connsiteY226" fmla="*/ 5458776 h 5641173"/>
              <a:gd name="connsiteX227" fmla="*/ 1437814 w 11243827"/>
              <a:gd name="connsiteY227" fmla="*/ 5455515 h 5641173"/>
              <a:gd name="connsiteX228" fmla="*/ 1437334 w 11243827"/>
              <a:gd name="connsiteY228" fmla="*/ 5450209 h 5641173"/>
              <a:gd name="connsiteX229" fmla="*/ 1424429 w 11243827"/>
              <a:gd name="connsiteY229" fmla="*/ 5442157 h 5641173"/>
              <a:gd name="connsiteX230" fmla="*/ 1406063 w 11243827"/>
              <a:gd name="connsiteY230" fmla="*/ 5437380 h 5641173"/>
              <a:gd name="connsiteX231" fmla="*/ 1316379 w 11243827"/>
              <a:gd name="connsiteY231" fmla="*/ 5419601 h 5641173"/>
              <a:gd name="connsiteX232" fmla="*/ 1264090 w 11243827"/>
              <a:gd name="connsiteY232" fmla="*/ 5406153 h 5641173"/>
              <a:gd name="connsiteX233" fmla="*/ 1246374 w 11243827"/>
              <a:gd name="connsiteY233" fmla="*/ 5396631 h 5641173"/>
              <a:gd name="connsiteX234" fmla="*/ 1220190 w 11243827"/>
              <a:gd name="connsiteY234" fmla="*/ 5386301 h 5641173"/>
              <a:gd name="connsiteX235" fmla="*/ 1175643 w 11243827"/>
              <a:gd name="connsiteY235" fmla="*/ 5364651 h 5641173"/>
              <a:gd name="connsiteX236" fmla="*/ 1150342 w 11243827"/>
              <a:gd name="connsiteY236" fmla="*/ 5358447 h 5641173"/>
              <a:gd name="connsiteX237" fmla="*/ 1137272 w 11243827"/>
              <a:gd name="connsiteY237" fmla="*/ 5351191 h 5641173"/>
              <a:gd name="connsiteX238" fmla="*/ 1131268 w 11243827"/>
              <a:gd name="connsiteY238" fmla="*/ 5350530 h 5641173"/>
              <a:gd name="connsiteX239" fmla="*/ 1112024 w 11243827"/>
              <a:gd name="connsiteY239" fmla="*/ 5345786 h 5641173"/>
              <a:gd name="connsiteX240" fmla="*/ 1100870 w 11243827"/>
              <a:gd name="connsiteY240" fmla="*/ 5343651 h 5641173"/>
              <a:gd name="connsiteX241" fmla="*/ 1096383 w 11243827"/>
              <a:gd name="connsiteY241" fmla="*/ 5343015 h 5641173"/>
              <a:gd name="connsiteX242" fmla="*/ 1085571 w 11243827"/>
              <a:gd name="connsiteY242" fmla="*/ 5345836 h 5641173"/>
              <a:gd name="connsiteX243" fmla="*/ 1073168 w 11243827"/>
              <a:gd name="connsiteY243" fmla="*/ 5341521 h 5641173"/>
              <a:gd name="connsiteX244" fmla="*/ 1058039 w 11243827"/>
              <a:gd name="connsiteY244" fmla="*/ 5343504 h 5641173"/>
              <a:gd name="connsiteX245" fmla="*/ 1055426 w 11243827"/>
              <a:gd name="connsiteY245" fmla="*/ 5339088 h 5641173"/>
              <a:gd name="connsiteX246" fmla="*/ 1044738 w 11243827"/>
              <a:gd name="connsiteY246" fmla="*/ 5333063 h 5641173"/>
              <a:gd name="connsiteX247" fmla="*/ 1033909 w 11243827"/>
              <a:gd name="connsiteY247" fmla="*/ 5335680 h 5641173"/>
              <a:gd name="connsiteX248" fmla="*/ 1012649 w 11243827"/>
              <a:gd name="connsiteY248" fmla="*/ 5334541 h 5641173"/>
              <a:gd name="connsiteX249" fmla="*/ 1007115 w 11243827"/>
              <a:gd name="connsiteY249" fmla="*/ 5332775 h 5641173"/>
              <a:gd name="connsiteX250" fmla="*/ 986002 w 11243827"/>
              <a:gd name="connsiteY250" fmla="*/ 5334906 h 5641173"/>
              <a:gd name="connsiteX251" fmla="*/ 953418 w 11243827"/>
              <a:gd name="connsiteY251" fmla="*/ 5333901 h 5641173"/>
              <a:gd name="connsiteX252" fmla="*/ 916854 w 11243827"/>
              <a:gd name="connsiteY252" fmla="*/ 5329435 h 5641173"/>
              <a:gd name="connsiteX253" fmla="*/ 905651 w 11243827"/>
              <a:gd name="connsiteY253" fmla="*/ 5332114 h 5641173"/>
              <a:gd name="connsiteX254" fmla="*/ 836961 w 11243827"/>
              <a:gd name="connsiteY254" fmla="*/ 5330803 h 5641173"/>
              <a:gd name="connsiteX255" fmla="*/ 817627 w 11243827"/>
              <a:gd name="connsiteY255" fmla="*/ 5330580 h 5641173"/>
              <a:gd name="connsiteX256" fmla="*/ 801817 w 11243827"/>
              <a:gd name="connsiteY256" fmla="*/ 5325937 h 5641173"/>
              <a:gd name="connsiteX257" fmla="*/ 798857 w 11243827"/>
              <a:gd name="connsiteY257" fmla="*/ 5320979 h 5641173"/>
              <a:gd name="connsiteX258" fmla="*/ 788354 w 11243827"/>
              <a:gd name="connsiteY258" fmla="*/ 5320143 h 5641173"/>
              <a:gd name="connsiteX259" fmla="*/ 785726 w 11243827"/>
              <a:gd name="connsiteY259" fmla="*/ 5318989 h 5641173"/>
              <a:gd name="connsiteX260" fmla="*/ 770507 w 11243827"/>
              <a:gd name="connsiteY260" fmla="*/ 5313309 h 5641173"/>
              <a:gd name="connsiteX261" fmla="*/ 733810 w 11243827"/>
              <a:gd name="connsiteY261" fmla="*/ 5324286 h 5641173"/>
              <a:gd name="connsiteX262" fmla="*/ 692117 w 11243827"/>
              <a:gd name="connsiteY262" fmla="*/ 5318786 h 5641173"/>
              <a:gd name="connsiteX263" fmla="*/ 528894 w 11243827"/>
              <a:gd name="connsiteY263" fmla="*/ 5327578 h 5641173"/>
              <a:gd name="connsiteX264" fmla="*/ 507005 w 11243827"/>
              <a:gd name="connsiteY264" fmla="*/ 5310149 h 5641173"/>
              <a:gd name="connsiteX265" fmla="*/ 441302 w 11243827"/>
              <a:gd name="connsiteY265" fmla="*/ 5307062 h 5641173"/>
              <a:gd name="connsiteX266" fmla="*/ 336819 w 11243827"/>
              <a:gd name="connsiteY266" fmla="*/ 5336690 h 5641173"/>
              <a:gd name="connsiteX267" fmla="*/ 215763 w 11243827"/>
              <a:gd name="connsiteY267" fmla="*/ 5332575 h 5641173"/>
              <a:gd name="connsiteX268" fmla="*/ 205927 w 11243827"/>
              <a:gd name="connsiteY268" fmla="*/ 5339672 h 5641173"/>
              <a:gd name="connsiteX269" fmla="*/ 194189 w 11243827"/>
              <a:gd name="connsiteY269" fmla="*/ 5343588 h 5641173"/>
              <a:gd name="connsiteX270" fmla="*/ 192552 w 11243827"/>
              <a:gd name="connsiteY270" fmla="*/ 5342845 h 5641173"/>
              <a:gd name="connsiteX271" fmla="*/ 178320 w 11243827"/>
              <a:gd name="connsiteY271" fmla="*/ 5343766 h 5641173"/>
              <a:gd name="connsiteX272" fmla="*/ 175596 w 11243827"/>
              <a:gd name="connsiteY272" fmla="*/ 5346411 h 5641173"/>
              <a:gd name="connsiteX273" fmla="*/ 165951 w 11243827"/>
              <a:gd name="connsiteY273" fmla="*/ 5347808 h 5641173"/>
              <a:gd name="connsiteX274" fmla="*/ 147287 w 11243827"/>
              <a:gd name="connsiteY274" fmla="*/ 5352625 h 5641173"/>
              <a:gd name="connsiteX275" fmla="*/ 143484 w 11243827"/>
              <a:gd name="connsiteY275" fmla="*/ 5351591 h 5641173"/>
              <a:gd name="connsiteX276" fmla="*/ 114847 w 11243827"/>
              <a:gd name="connsiteY276" fmla="*/ 5355844 h 5641173"/>
              <a:gd name="connsiteX277" fmla="*/ 114306 w 11243827"/>
              <a:gd name="connsiteY277" fmla="*/ 5354983 h 5641173"/>
              <a:gd name="connsiteX278" fmla="*/ 105588 w 11243827"/>
              <a:gd name="connsiteY278" fmla="*/ 5352169 h 5641173"/>
              <a:gd name="connsiteX279" fmla="*/ 89264 w 11243827"/>
              <a:gd name="connsiteY279" fmla="*/ 5348886 h 5641173"/>
              <a:gd name="connsiteX280" fmla="*/ 49794 w 11243827"/>
              <a:gd name="connsiteY280" fmla="*/ 5329950 h 5641173"/>
              <a:gd name="connsiteX281" fmla="*/ 19924 w 11243827"/>
              <a:gd name="connsiteY281" fmla="*/ 5334282 h 5641173"/>
              <a:gd name="connsiteX282" fmla="*/ 13819 w 11243827"/>
              <a:gd name="connsiteY282" fmla="*/ 5334653 h 5641173"/>
              <a:gd name="connsiteX283" fmla="*/ 13657 w 11243827"/>
              <a:gd name="connsiteY283" fmla="*/ 5334455 h 5641173"/>
              <a:gd name="connsiteX284" fmla="*/ 7139 w 11243827"/>
              <a:gd name="connsiteY284" fmla="*/ 5334438 h 5641173"/>
              <a:gd name="connsiteX285" fmla="*/ 2684 w 11243827"/>
              <a:gd name="connsiteY285" fmla="*/ 5335333 h 5641173"/>
              <a:gd name="connsiteX286" fmla="*/ 0 w 11243827"/>
              <a:gd name="connsiteY286" fmla="*/ 5335496 h 5641173"/>
              <a:gd name="connsiteX287" fmla="*/ 0 w 11243827"/>
              <a:gd name="connsiteY287" fmla="*/ 10592 h 5641173"/>
              <a:gd name="connsiteX288" fmla="*/ 11243827 w 11243827"/>
              <a:gd name="connsiteY288" fmla="*/ 0 h 5641173"/>
              <a:gd name="connsiteX0" fmla="*/ 11243827 w 11243827"/>
              <a:gd name="connsiteY0" fmla="*/ 0 h 5641173"/>
              <a:gd name="connsiteX1" fmla="*/ 11243827 w 11243827"/>
              <a:gd name="connsiteY1" fmla="*/ 1470035 h 5641173"/>
              <a:gd name="connsiteX2" fmla="*/ 11243827 w 11243827"/>
              <a:gd name="connsiteY2" fmla="*/ 5001571 h 5641173"/>
              <a:gd name="connsiteX3" fmla="*/ 11243827 w 11243827"/>
              <a:gd name="connsiteY3" fmla="*/ 5209610 h 5641173"/>
              <a:gd name="connsiteX4" fmla="*/ 11240675 w 11243827"/>
              <a:gd name="connsiteY4" fmla="*/ 5210442 h 5641173"/>
              <a:gd name="connsiteX5" fmla="*/ 11179959 w 11243827"/>
              <a:gd name="connsiteY5" fmla="*/ 5221199 h 5641173"/>
              <a:gd name="connsiteX6" fmla="*/ 11105493 w 11243827"/>
              <a:gd name="connsiteY6" fmla="*/ 5259905 h 5641173"/>
              <a:gd name="connsiteX7" fmla="*/ 11078640 w 11243827"/>
              <a:gd name="connsiteY7" fmla="*/ 5263531 h 5641173"/>
              <a:gd name="connsiteX8" fmla="*/ 11079616 w 11243827"/>
              <a:gd name="connsiteY8" fmla="*/ 5270380 h 5641173"/>
              <a:gd name="connsiteX9" fmla="*/ 11069641 w 11243827"/>
              <a:gd name="connsiteY9" fmla="*/ 5270884 h 5641173"/>
              <a:gd name="connsiteX10" fmla="*/ 11047377 w 11243827"/>
              <a:gd name="connsiteY10" fmla="*/ 5271051 h 5641173"/>
              <a:gd name="connsiteX11" fmla="*/ 10980705 w 11243827"/>
              <a:gd name="connsiteY11" fmla="*/ 5272951 h 5641173"/>
              <a:gd name="connsiteX12" fmla="*/ 10962514 w 11243827"/>
              <a:gd name="connsiteY12" fmla="*/ 5286084 h 5641173"/>
              <a:gd name="connsiteX13" fmla="*/ 10945307 w 11243827"/>
              <a:gd name="connsiteY13" fmla="*/ 5286290 h 5641173"/>
              <a:gd name="connsiteX14" fmla="*/ 10845516 w 11243827"/>
              <a:gd name="connsiteY14" fmla="*/ 5303894 h 5641173"/>
              <a:gd name="connsiteX15" fmla="*/ 10831795 w 11243827"/>
              <a:gd name="connsiteY15" fmla="*/ 5305210 h 5641173"/>
              <a:gd name="connsiteX16" fmla="*/ 10824365 w 11243827"/>
              <a:gd name="connsiteY16" fmla="*/ 5311111 h 5641173"/>
              <a:gd name="connsiteX17" fmla="*/ 10797756 w 11243827"/>
              <a:gd name="connsiteY17" fmla="*/ 5312285 h 5641173"/>
              <a:gd name="connsiteX18" fmla="*/ 10796525 w 11243827"/>
              <a:gd name="connsiteY18" fmla="*/ 5315645 h 5641173"/>
              <a:gd name="connsiteX19" fmla="*/ 10709063 w 11243827"/>
              <a:gd name="connsiteY19" fmla="*/ 5344492 h 5641173"/>
              <a:gd name="connsiteX20" fmla="*/ 10694078 w 11243827"/>
              <a:gd name="connsiteY20" fmla="*/ 5349258 h 5641173"/>
              <a:gd name="connsiteX21" fmla="*/ 10681131 w 11243827"/>
              <a:gd name="connsiteY21" fmla="*/ 5347812 h 5641173"/>
              <a:gd name="connsiteX22" fmla="*/ 10609448 w 11243827"/>
              <a:gd name="connsiteY22" fmla="*/ 5351931 h 5641173"/>
              <a:gd name="connsiteX23" fmla="*/ 10592397 w 11243827"/>
              <a:gd name="connsiteY23" fmla="*/ 5349402 h 5641173"/>
              <a:gd name="connsiteX24" fmla="*/ 10585227 w 11243827"/>
              <a:gd name="connsiteY24" fmla="*/ 5344063 h 5641173"/>
              <a:gd name="connsiteX25" fmla="*/ 10557472 w 11243827"/>
              <a:gd name="connsiteY25" fmla="*/ 5354151 h 5641173"/>
              <a:gd name="connsiteX26" fmla="*/ 10514646 w 11243827"/>
              <a:gd name="connsiteY26" fmla="*/ 5361064 h 5641173"/>
              <a:gd name="connsiteX27" fmla="*/ 10494292 w 11243827"/>
              <a:gd name="connsiteY27" fmla="*/ 5366054 h 5641173"/>
              <a:gd name="connsiteX28" fmla="*/ 10477869 w 11243827"/>
              <a:gd name="connsiteY28" fmla="*/ 5363025 h 5641173"/>
              <a:gd name="connsiteX29" fmla="*/ 10384411 w 11243827"/>
              <a:gd name="connsiteY29" fmla="*/ 5362257 h 5641173"/>
              <a:gd name="connsiteX30" fmla="*/ 10362921 w 11243827"/>
              <a:gd name="connsiteY30" fmla="*/ 5357444 h 5641173"/>
              <a:gd name="connsiteX31" fmla="*/ 10352736 w 11243827"/>
              <a:gd name="connsiteY31" fmla="*/ 5347851 h 5641173"/>
              <a:gd name="connsiteX32" fmla="*/ 10344754 w 11243827"/>
              <a:gd name="connsiteY32" fmla="*/ 5351272 h 5641173"/>
              <a:gd name="connsiteX33" fmla="*/ 10288226 w 11243827"/>
              <a:gd name="connsiteY33" fmla="*/ 5351613 h 5641173"/>
              <a:gd name="connsiteX34" fmla="*/ 10251350 w 11243827"/>
              <a:gd name="connsiteY34" fmla="*/ 5352711 h 5641173"/>
              <a:gd name="connsiteX35" fmla="*/ 10249108 w 11243827"/>
              <a:gd name="connsiteY35" fmla="*/ 5365881 h 5641173"/>
              <a:gd name="connsiteX36" fmla="*/ 10216272 w 11243827"/>
              <a:gd name="connsiteY36" fmla="*/ 5370573 h 5641173"/>
              <a:gd name="connsiteX37" fmla="*/ 10181278 w 11243827"/>
              <a:gd name="connsiteY37" fmla="*/ 5362119 h 5641173"/>
              <a:gd name="connsiteX38" fmla="*/ 10140033 w 11243827"/>
              <a:gd name="connsiteY38" fmla="*/ 5363304 h 5641173"/>
              <a:gd name="connsiteX39" fmla="*/ 10115353 w 11243827"/>
              <a:gd name="connsiteY39" fmla="*/ 5363869 h 5641173"/>
              <a:gd name="connsiteX40" fmla="*/ 10050578 w 11243827"/>
              <a:gd name="connsiteY40" fmla="*/ 5376153 h 5641173"/>
              <a:gd name="connsiteX41" fmla="*/ 9945478 w 11243827"/>
              <a:gd name="connsiteY41" fmla="*/ 5422859 h 5641173"/>
              <a:gd name="connsiteX42" fmla="*/ 9912481 w 11243827"/>
              <a:gd name="connsiteY42" fmla="*/ 5429477 h 5641173"/>
              <a:gd name="connsiteX43" fmla="*/ 9906713 w 11243827"/>
              <a:gd name="connsiteY43" fmla="*/ 5426784 h 5641173"/>
              <a:gd name="connsiteX44" fmla="*/ 9742436 w 11243827"/>
              <a:gd name="connsiteY44" fmla="*/ 5454834 h 5641173"/>
              <a:gd name="connsiteX45" fmla="*/ 9713044 w 11243827"/>
              <a:gd name="connsiteY45" fmla="*/ 5456476 h 5641173"/>
              <a:gd name="connsiteX46" fmla="*/ 9691033 w 11243827"/>
              <a:gd name="connsiteY46" fmla="*/ 5455451 h 5641173"/>
              <a:gd name="connsiteX47" fmla="*/ 9638355 w 11243827"/>
              <a:gd name="connsiteY47" fmla="*/ 5464794 h 5641173"/>
              <a:gd name="connsiteX48" fmla="*/ 9552434 w 11243827"/>
              <a:gd name="connsiteY48" fmla="*/ 5485280 h 5641173"/>
              <a:gd name="connsiteX49" fmla="*/ 9533883 w 11243827"/>
              <a:gd name="connsiteY49" fmla="*/ 5488516 h 5641173"/>
              <a:gd name="connsiteX50" fmla="*/ 9516916 w 11243827"/>
              <a:gd name="connsiteY50" fmla="*/ 5486828 h 5641173"/>
              <a:gd name="connsiteX51" fmla="*/ 9512093 w 11243827"/>
              <a:gd name="connsiteY51" fmla="*/ 5482541 h 5641173"/>
              <a:gd name="connsiteX52" fmla="*/ 9501725 w 11243827"/>
              <a:gd name="connsiteY52" fmla="*/ 5483603 h 5641173"/>
              <a:gd name="connsiteX53" fmla="*/ 9498754 w 11243827"/>
              <a:gd name="connsiteY53" fmla="*/ 5482951 h 5641173"/>
              <a:gd name="connsiteX54" fmla="*/ 9481932 w 11243827"/>
              <a:gd name="connsiteY54" fmla="*/ 5480151 h 5641173"/>
              <a:gd name="connsiteX55" fmla="*/ 9451321 w 11243827"/>
              <a:gd name="connsiteY55" fmla="*/ 5497375 h 5641173"/>
              <a:gd name="connsiteX56" fmla="*/ 9409298 w 11243827"/>
              <a:gd name="connsiteY56" fmla="*/ 5499478 h 5641173"/>
              <a:gd name="connsiteX57" fmla="*/ 9257007 w 11243827"/>
              <a:gd name="connsiteY57" fmla="*/ 5537183 h 5641173"/>
              <a:gd name="connsiteX58" fmla="*/ 9229078 w 11243827"/>
              <a:gd name="connsiteY58" fmla="*/ 5524154 h 5641173"/>
              <a:gd name="connsiteX59" fmla="*/ 9165105 w 11243827"/>
              <a:gd name="connsiteY59" fmla="*/ 5532892 h 5641173"/>
              <a:gd name="connsiteX60" fmla="*/ 9077301 w 11243827"/>
              <a:gd name="connsiteY60" fmla="*/ 5580356 h 5641173"/>
              <a:gd name="connsiteX61" fmla="*/ 8960065 w 11243827"/>
              <a:gd name="connsiteY61" fmla="*/ 5597982 h 5641173"/>
              <a:gd name="connsiteX62" fmla="*/ 8953536 w 11243827"/>
              <a:gd name="connsiteY62" fmla="*/ 5606638 h 5641173"/>
              <a:gd name="connsiteX63" fmla="*/ 8943907 w 11243827"/>
              <a:gd name="connsiteY63" fmla="*/ 5612541 h 5641173"/>
              <a:gd name="connsiteX64" fmla="*/ 8942046 w 11243827"/>
              <a:gd name="connsiteY64" fmla="*/ 5612112 h 5641173"/>
              <a:gd name="connsiteX65" fmla="*/ 8928824 w 11243827"/>
              <a:gd name="connsiteY65" fmla="*/ 5615549 h 5641173"/>
              <a:gd name="connsiteX66" fmla="*/ 8927294 w 11243827"/>
              <a:gd name="connsiteY66" fmla="*/ 5618607 h 5641173"/>
              <a:gd name="connsiteX67" fmla="*/ 8918651 w 11243827"/>
              <a:gd name="connsiteY67" fmla="*/ 5621688 h 5641173"/>
              <a:gd name="connsiteX68" fmla="*/ 8902772 w 11243827"/>
              <a:gd name="connsiteY68" fmla="*/ 5629703 h 5641173"/>
              <a:gd name="connsiteX69" fmla="*/ 8898724 w 11243827"/>
              <a:gd name="connsiteY69" fmla="*/ 5629379 h 5641173"/>
              <a:gd name="connsiteX70" fmla="*/ 8873099 w 11243827"/>
              <a:gd name="connsiteY70" fmla="*/ 5638628 h 5641173"/>
              <a:gd name="connsiteX71" fmla="*/ 8872234 w 11243827"/>
              <a:gd name="connsiteY71" fmla="*/ 5637889 h 5641173"/>
              <a:gd name="connsiteX72" fmla="*/ 8862777 w 11243827"/>
              <a:gd name="connsiteY72" fmla="*/ 5636711 h 5641173"/>
              <a:gd name="connsiteX73" fmla="*/ 8845869 w 11243827"/>
              <a:gd name="connsiteY73" fmla="*/ 5636436 h 5641173"/>
              <a:gd name="connsiteX74" fmla="*/ 8800548 w 11243827"/>
              <a:gd name="connsiteY74" fmla="*/ 5625084 h 5641173"/>
              <a:gd name="connsiteX75" fmla="*/ 8773774 w 11243827"/>
              <a:gd name="connsiteY75" fmla="*/ 5634630 h 5641173"/>
              <a:gd name="connsiteX76" fmla="*/ 8698255 w 11243827"/>
              <a:gd name="connsiteY76" fmla="*/ 5636083 h 5641173"/>
              <a:gd name="connsiteX77" fmla="*/ 8619167 w 11243827"/>
              <a:gd name="connsiteY77" fmla="*/ 5619130 h 5641173"/>
              <a:gd name="connsiteX78" fmla="*/ 8539822 w 11243827"/>
              <a:gd name="connsiteY78" fmla="*/ 5616905 h 5641173"/>
              <a:gd name="connsiteX79" fmla="*/ 8511094 w 11243827"/>
              <a:gd name="connsiteY79" fmla="*/ 5617360 h 5641173"/>
              <a:gd name="connsiteX80" fmla="*/ 8459886 w 11243827"/>
              <a:gd name="connsiteY80" fmla="*/ 5612612 h 5641173"/>
              <a:gd name="connsiteX81" fmla="*/ 8436432 w 11243827"/>
              <a:gd name="connsiteY81" fmla="*/ 5606990 h 5641173"/>
              <a:gd name="connsiteX82" fmla="*/ 8435403 w 11243827"/>
              <a:gd name="connsiteY82" fmla="*/ 5607336 h 5641173"/>
              <a:gd name="connsiteX83" fmla="*/ 8433307 w 11243827"/>
              <a:gd name="connsiteY83" fmla="*/ 5604917 h 5641173"/>
              <a:gd name="connsiteX84" fmla="*/ 8428968 w 11243827"/>
              <a:gd name="connsiteY84" fmla="*/ 5603796 h 5641173"/>
              <a:gd name="connsiteX85" fmla="*/ 8417124 w 11243827"/>
              <a:gd name="connsiteY85" fmla="*/ 5604518 h 5641173"/>
              <a:gd name="connsiteX86" fmla="*/ 8412669 w 11243827"/>
              <a:gd name="connsiteY86" fmla="*/ 5605413 h 5641173"/>
              <a:gd name="connsiteX87" fmla="*/ 8406152 w 11243827"/>
              <a:gd name="connsiteY87" fmla="*/ 5605396 h 5641173"/>
              <a:gd name="connsiteX88" fmla="*/ 8405989 w 11243827"/>
              <a:gd name="connsiteY88" fmla="*/ 5605197 h 5641173"/>
              <a:gd name="connsiteX89" fmla="*/ 8399884 w 11243827"/>
              <a:gd name="connsiteY89" fmla="*/ 5605568 h 5641173"/>
              <a:gd name="connsiteX90" fmla="*/ 8370014 w 11243827"/>
              <a:gd name="connsiteY90" fmla="*/ 5609900 h 5641173"/>
              <a:gd name="connsiteX91" fmla="*/ 8330544 w 11243827"/>
              <a:gd name="connsiteY91" fmla="*/ 5590964 h 5641173"/>
              <a:gd name="connsiteX92" fmla="*/ 8314221 w 11243827"/>
              <a:gd name="connsiteY92" fmla="*/ 5587682 h 5641173"/>
              <a:gd name="connsiteX93" fmla="*/ 8305502 w 11243827"/>
              <a:gd name="connsiteY93" fmla="*/ 5584868 h 5641173"/>
              <a:gd name="connsiteX94" fmla="*/ 8304962 w 11243827"/>
              <a:gd name="connsiteY94" fmla="*/ 5584007 h 5641173"/>
              <a:gd name="connsiteX95" fmla="*/ 8276324 w 11243827"/>
              <a:gd name="connsiteY95" fmla="*/ 5588260 h 5641173"/>
              <a:gd name="connsiteX96" fmla="*/ 8272522 w 11243827"/>
              <a:gd name="connsiteY96" fmla="*/ 5587226 h 5641173"/>
              <a:gd name="connsiteX97" fmla="*/ 8253857 w 11243827"/>
              <a:gd name="connsiteY97" fmla="*/ 5592043 h 5641173"/>
              <a:gd name="connsiteX98" fmla="*/ 8244212 w 11243827"/>
              <a:gd name="connsiteY98" fmla="*/ 5593439 h 5641173"/>
              <a:gd name="connsiteX99" fmla="*/ 8241488 w 11243827"/>
              <a:gd name="connsiteY99" fmla="*/ 5596085 h 5641173"/>
              <a:gd name="connsiteX100" fmla="*/ 8227256 w 11243827"/>
              <a:gd name="connsiteY100" fmla="*/ 5597005 h 5641173"/>
              <a:gd name="connsiteX101" fmla="*/ 8225619 w 11243827"/>
              <a:gd name="connsiteY101" fmla="*/ 5596262 h 5641173"/>
              <a:gd name="connsiteX102" fmla="*/ 8213882 w 11243827"/>
              <a:gd name="connsiteY102" fmla="*/ 5600179 h 5641173"/>
              <a:gd name="connsiteX103" fmla="*/ 8204045 w 11243827"/>
              <a:gd name="connsiteY103" fmla="*/ 5607275 h 5641173"/>
              <a:gd name="connsiteX104" fmla="*/ 8082989 w 11243827"/>
              <a:gd name="connsiteY104" fmla="*/ 5603160 h 5641173"/>
              <a:gd name="connsiteX105" fmla="*/ 7912803 w 11243827"/>
              <a:gd name="connsiteY105" fmla="*/ 5629702 h 5641173"/>
              <a:gd name="connsiteX106" fmla="*/ 7890915 w 11243827"/>
              <a:gd name="connsiteY106" fmla="*/ 5612272 h 5641173"/>
              <a:gd name="connsiteX107" fmla="*/ 7727691 w 11243827"/>
              <a:gd name="connsiteY107" fmla="*/ 5621064 h 5641173"/>
              <a:gd name="connsiteX108" fmla="*/ 7685998 w 11243827"/>
              <a:gd name="connsiteY108" fmla="*/ 5615564 h 5641173"/>
              <a:gd name="connsiteX109" fmla="*/ 7649302 w 11243827"/>
              <a:gd name="connsiteY109" fmla="*/ 5626541 h 5641173"/>
              <a:gd name="connsiteX110" fmla="*/ 7634083 w 11243827"/>
              <a:gd name="connsiteY110" fmla="*/ 5620862 h 5641173"/>
              <a:gd name="connsiteX111" fmla="*/ 7631455 w 11243827"/>
              <a:gd name="connsiteY111" fmla="*/ 5619708 h 5641173"/>
              <a:gd name="connsiteX112" fmla="*/ 7620952 w 11243827"/>
              <a:gd name="connsiteY112" fmla="*/ 5618872 h 5641173"/>
              <a:gd name="connsiteX113" fmla="*/ 7617992 w 11243827"/>
              <a:gd name="connsiteY113" fmla="*/ 5613914 h 5641173"/>
              <a:gd name="connsiteX114" fmla="*/ 7602182 w 11243827"/>
              <a:gd name="connsiteY114" fmla="*/ 5609271 h 5641173"/>
              <a:gd name="connsiteX115" fmla="*/ 7582847 w 11243827"/>
              <a:gd name="connsiteY115" fmla="*/ 5609047 h 5641173"/>
              <a:gd name="connsiteX116" fmla="*/ 7514158 w 11243827"/>
              <a:gd name="connsiteY116" fmla="*/ 5607737 h 5641173"/>
              <a:gd name="connsiteX117" fmla="*/ 7502955 w 11243827"/>
              <a:gd name="connsiteY117" fmla="*/ 5610415 h 5641173"/>
              <a:gd name="connsiteX118" fmla="*/ 7466391 w 11243827"/>
              <a:gd name="connsiteY118" fmla="*/ 5605949 h 5641173"/>
              <a:gd name="connsiteX119" fmla="*/ 7433806 w 11243827"/>
              <a:gd name="connsiteY119" fmla="*/ 5604945 h 5641173"/>
              <a:gd name="connsiteX120" fmla="*/ 7412693 w 11243827"/>
              <a:gd name="connsiteY120" fmla="*/ 5607075 h 5641173"/>
              <a:gd name="connsiteX121" fmla="*/ 7407159 w 11243827"/>
              <a:gd name="connsiteY121" fmla="*/ 5605310 h 5641173"/>
              <a:gd name="connsiteX122" fmla="*/ 7385900 w 11243827"/>
              <a:gd name="connsiteY122" fmla="*/ 5604171 h 5641173"/>
              <a:gd name="connsiteX123" fmla="*/ 7375071 w 11243827"/>
              <a:gd name="connsiteY123" fmla="*/ 5606788 h 5641173"/>
              <a:gd name="connsiteX124" fmla="*/ 7364382 w 11243827"/>
              <a:gd name="connsiteY124" fmla="*/ 5600762 h 5641173"/>
              <a:gd name="connsiteX125" fmla="*/ 7361770 w 11243827"/>
              <a:gd name="connsiteY125" fmla="*/ 5596347 h 5641173"/>
              <a:gd name="connsiteX126" fmla="*/ 7346641 w 11243827"/>
              <a:gd name="connsiteY126" fmla="*/ 5598329 h 5641173"/>
              <a:gd name="connsiteX127" fmla="*/ 7334238 w 11243827"/>
              <a:gd name="connsiteY127" fmla="*/ 5594014 h 5641173"/>
              <a:gd name="connsiteX128" fmla="*/ 7323426 w 11243827"/>
              <a:gd name="connsiteY128" fmla="*/ 5596835 h 5641173"/>
              <a:gd name="connsiteX129" fmla="*/ 7318938 w 11243827"/>
              <a:gd name="connsiteY129" fmla="*/ 5596200 h 5641173"/>
              <a:gd name="connsiteX130" fmla="*/ 7307784 w 11243827"/>
              <a:gd name="connsiteY130" fmla="*/ 5594065 h 5641173"/>
              <a:gd name="connsiteX131" fmla="*/ 7288540 w 11243827"/>
              <a:gd name="connsiteY131" fmla="*/ 5589320 h 5641173"/>
              <a:gd name="connsiteX132" fmla="*/ 7282537 w 11243827"/>
              <a:gd name="connsiteY132" fmla="*/ 5588660 h 5641173"/>
              <a:gd name="connsiteX133" fmla="*/ 7269466 w 11243827"/>
              <a:gd name="connsiteY133" fmla="*/ 5581404 h 5641173"/>
              <a:gd name="connsiteX134" fmla="*/ 7244165 w 11243827"/>
              <a:gd name="connsiteY134" fmla="*/ 5575200 h 5641173"/>
              <a:gd name="connsiteX135" fmla="*/ 7199619 w 11243827"/>
              <a:gd name="connsiteY135" fmla="*/ 5553550 h 5641173"/>
              <a:gd name="connsiteX136" fmla="*/ 7173434 w 11243827"/>
              <a:gd name="connsiteY136" fmla="*/ 5543219 h 5641173"/>
              <a:gd name="connsiteX137" fmla="*/ 7155718 w 11243827"/>
              <a:gd name="connsiteY137" fmla="*/ 5533697 h 5641173"/>
              <a:gd name="connsiteX138" fmla="*/ 7103430 w 11243827"/>
              <a:gd name="connsiteY138" fmla="*/ 5520249 h 5641173"/>
              <a:gd name="connsiteX139" fmla="*/ 7013746 w 11243827"/>
              <a:gd name="connsiteY139" fmla="*/ 5502470 h 5641173"/>
              <a:gd name="connsiteX140" fmla="*/ 6995379 w 11243827"/>
              <a:gd name="connsiteY140" fmla="*/ 5497693 h 5641173"/>
              <a:gd name="connsiteX141" fmla="*/ 6982475 w 11243827"/>
              <a:gd name="connsiteY141" fmla="*/ 5489641 h 5641173"/>
              <a:gd name="connsiteX142" fmla="*/ 6981994 w 11243827"/>
              <a:gd name="connsiteY142" fmla="*/ 5484335 h 5641173"/>
              <a:gd name="connsiteX143" fmla="*/ 6972355 w 11243827"/>
              <a:gd name="connsiteY143" fmla="*/ 5481074 h 5641173"/>
              <a:gd name="connsiteX144" fmla="*/ 6970394 w 11243827"/>
              <a:gd name="connsiteY144" fmla="*/ 5479383 h 5641173"/>
              <a:gd name="connsiteX145" fmla="*/ 6958543 w 11243827"/>
              <a:gd name="connsiteY145" fmla="*/ 5470507 h 5641173"/>
              <a:gd name="connsiteX146" fmla="*/ 6918276 w 11243827"/>
              <a:gd name="connsiteY146" fmla="*/ 5472034 h 5641173"/>
              <a:gd name="connsiteX147" fmla="*/ 6881046 w 11243827"/>
              <a:gd name="connsiteY147" fmla="*/ 5457070 h 5641173"/>
              <a:gd name="connsiteX148" fmla="*/ 6752164 w 11243827"/>
              <a:gd name="connsiteY148" fmla="*/ 5425021 h 5641173"/>
              <a:gd name="connsiteX149" fmla="*/ 6724964 w 11243827"/>
              <a:gd name="connsiteY149" fmla="*/ 5414071 h 5641173"/>
              <a:gd name="connsiteX150" fmla="*/ 6683286 w 11243827"/>
              <a:gd name="connsiteY150" fmla="*/ 5405383 h 5641173"/>
              <a:gd name="connsiteX151" fmla="*/ 6660723 w 11243827"/>
              <a:gd name="connsiteY151" fmla="*/ 5408304 h 5641173"/>
              <a:gd name="connsiteX152" fmla="*/ 6532914 w 11243827"/>
              <a:gd name="connsiteY152" fmla="*/ 5431205 h 5641173"/>
              <a:gd name="connsiteX153" fmla="*/ 6307459 w 11243827"/>
              <a:gd name="connsiteY153" fmla="*/ 5467087 h 5641173"/>
              <a:gd name="connsiteX154" fmla="*/ 6196243 w 11243827"/>
              <a:gd name="connsiteY154" fmla="*/ 5515042 h 5641173"/>
              <a:gd name="connsiteX155" fmla="*/ 6099124 w 11243827"/>
              <a:gd name="connsiteY155" fmla="*/ 5516848 h 5641173"/>
              <a:gd name="connsiteX156" fmla="*/ 6016077 w 11243827"/>
              <a:gd name="connsiteY156" fmla="*/ 5528642 h 5641173"/>
              <a:gd name="connsiteX157" fmla="*/ 6004389 w 11243827"/>
              <a:gd name="connsiteY157" fmla="*/ 5531206 h 5641173"/>
              <a:gd name="connsiteX158" fmla="*/ 5933945 w 11243827"/>
              <a:gd name="connsiteY158" fmla="*/ 5538840 h 5641173"/>
              <a:gd name="connsiteX159" fmla="*/ 5883936 w 11243827"/>
              <a:gd name="connsiteY159" fmla="*/ 5553807 h 5641173"/>
              <a:gd name="connsiteX160" fmla="*/ 5798331 w 11243827"/>
              <a:gd name="connsiteY160" fmla="*/ 5564248 h 5641173"/>
              <a:gd name="connsiteX161" fmla="*/ 5712738 w 11243827"/>
              <a:gd name="connsiteY161" fmla="*/ 5573120 h 5641173"/>
              <a:gd name="connsiteX162" fmla="*/ 5681342 w 11243827"/>
              <a:gd name="connsiteY162" fmla="*/ 5575621 h 5641173"/>
              <a:gd name="connsiteX163" fmla="*/ 5627167 w 11243827"/>
              <a:gd name="connsiteY163" fmla="*/ 5583215 h 5641173"/>
              <a:gd name="connsiteX164" fmla="*/ 5591414 w 11243827"/>
              <a:gd name="connsiteY164" fmla="*/ 5587695 h 5641173"/>
              <a:gd name="connsiteX165" fmla="*/ 5583028 w 11243827"/>
              <a:gd name="connsiteY165" fmla="*/ 5580877 h 5641173"/>
              <a:gd name="connsiteX166" fmla="*/ 5549426 w 11243827"/>
              <a:gd name="connsiteY166" fmla="*/ 5582858 h 5641173"/>
              <a:gd name="connsiteX167" fmla="*/ 5519999 w 11243827"/>
              <a:gd name="connsiteY167" fmla="*/ 5592246 h 5641173"/>
              <a:gd name="connsiteX168" fmla="*/ 5480028 w 11243827"/>
              <a:gd name="connsiteY168" fmla="*/ 5597282 h 5641173"/>
              <a:gd name="connsiteX169" fmla="*/ 5456175 w 11243827"/>
              <a:gd name="connsiteY169" fmla="*/ 5600371 h 5641173"/>
              <a:gd name="connsiteX170" fmla="*/ 5388463 w 11243827"/>
              <a:gd name="connsiteY170" fmla="*/ 5602638 h 5641173"/>
              <a:gd name="connsiteX171" fmla="*/ 5265898 w 11243827"/>
              <a:gd name="connsiteY171" fmla="*/ 5591830 h 5641173"/>
              <a:gd name="connsiteX172" fmla="*/ 5231231 w 11243827"/>
              <a:gd name="connsiteY172" fmla="*/ 5592790 h 5641173"/>
              <a:gd name="connsiteX173" fmla="*/ 5226996 w 11243827"/>
              <a:gd name="connsiteY173" fmla="*/ 5595040 h 5641173"/>
              <a:gd name="connsiteX174" fmla="*/ 5175988 w 11243827"/>
              <a:gd name="connsiteY174" fmla="*/ 5588131 h 5641173"/>
              <a:gd name="connsiteX175" fmla="*/ 5107470 w 11243827"/>
              <a:gd name="connsiteY175" fmla="*/ 5594771 h 5641173"/>
              <a:gd name="connsiteX176" fmla="*/ 5027868 w 11243827"/>
              <a:gd name="connsiteY176" fmla="*/ 5605624 h 5641173"/>
              <a:gd name="connsiteX177" fmla="*/ 5007324 w 11243827"/>
              <a:gd name="connsiteY177" fmla="*/ 5609209 h 5641173"/>
              <a:gd name="connsiteX178" fmla="*/ 4952559 w 11243827"/>
              <a:gd name="connsiteY178" fmla="*/ 5611402 h 5641173"/>
              <a:gd name="connsiteX179" fmla="*/ 4826081 w 11243827"/>
              <a:gd name="connsiteY179" fmla="*/ 5616191 h 5641173"/>
              <a:gd name="connsiteX180" fmla="*/ 4823501 w 11243827"/>
              <a:gd name="connsiteY180" fmla="*/ 5619174 h 5641173"/>
              <a:gd name="connsiteX181" fmla="*/ 4813093 w 11243827"/>
              <a:gd name="connsiteY181" fmla="*/ 5620026 h 5641173"/>
              <a:gd name="connsiteX182" fmla="*/ 4810563 w 11243827"/>
              <a:gd name="connsiteY182" fmla="*/ 5620787 h 5641173"/>
              <a:gd name="connsiteX183" fmla="*/ 4795818 w 11243827"/>
              <a:gd name="connsiteY183" fmla="*/ 5624618 h 5641173"/>
              <a:gd name="connsiteX184" fmla="*/ 4758404 w 11243827"/>
              <a:gd name="connsiteY184" fmla="*/ 5619510 h 5641173"/>
              <a:gd name="connsiteX185" fmla="*/ 4717254 w 11243827"/>
              <a:gd name="connsiteY185" fmla="*/ 5624155 h 5641173"/>
              <a:gd name="connsiteX186" fmla="*/ 4591958 w 11243827"/>
              <a:gd name="connsiteY186" fmla="*/ 5624710 h 5641173"/>
              <a:gd name="connsiteX187" fmla="*/ 4476215 w 11243827"/>
              <a:gd name="connsiteY187" fmla="*/ 5628210 h 5641173"/>
              <a:gd name="connsiteX188" fmla="*/ 4425193 w 11243827"/>
              <a:gd name="connsiteY188" fmla="*/ 5627414 h 5641173"/>
              <a:gd name="connsiteX189" fmla="*/ 4383866 w 11243827"/>
              <a:gd name="connsiteY189" fmla="*/ 5626546 h 5641173"/>
              <a:gd name="connsiteX190" fmla="*/ 4385596 w 11243827"/>
              <a:gd name="connsiteY190" fmla="*/ 5634646 h 5641173"/>
              <a:gd name="connsiteX191" fmla="*/ 4360864 w 11243827"/>
              <a:gd name="connsiteY191" fmla="*/ 5641173 h 5641173"/>
              <a:gd name="connsiteX192" fmla="*/ 4328321 w 11243827"/>
              <a:gd name="connsiteY192" fmla="*/ 5626332 h 5641173"/>
              <a:gd name="connsiteX193" fmla="*/ 4309842 w 11243827"/>
              <a:gd name="connsiteY193" fmla="*/ 5626471 h 5641173"/>
              <a:gd name="connsiteX194" fmla="*/ 4277424 w 11243827"/>
              <a:gd name="connsiteY194" fmla="*/ 5631598 h 5641173"/>
              <a:gd name="connsiteX195" fmla="*/ 4266627 w 11243827"/>
              <a:gd name="connsiteY195" fmla="*/ 5633969 h 5641173"/>
              <a:gd name="connsiteX196" fmla="*/ 4185525 w 11243827"/>
              <a:gd name="connsiteY196" fmla="*/ 5617508 h 5641173"/>
              <a:gd name="connsiteX197" fmla="*/ 4177617 w 11243827"/>
              <a:gd name="connsiteY197" fmla="*/ 5610903 h 5641173"/>
              <a:gd name="connsiteX198" fmla="*/ 4136948 w 11243827"/>
              <a:gd name="connsiteY198" fmla="*/ 5608031 h 5641173"/>
              <a:gd name="connsiteX199" fmla="*/ 4132323 w 11243827"/>
              <a:gd name="connsiteY199" fmla="*/ 5609784 h 5641173"/>
              <a:gd name="connsiteX200" fmla="*/ 4098620 w 11243827"/>
              <a:gd name="connsiteY200" fmla="*/ 5599672 h 5641173"/>
              <a:gd name="connsiteX201" fmla="*/ 3963475 w 11243827"/>
              <a:gd name="connsiteY201" fmla="*/ 5581841 h 5641173"/>
              <a:gd name="connsiteX202" fmla="*/ 3703613 w 11243827"/>
              <a:gd name="connsiteY202" fmla="*/ 5572482 h 5641173"/>
              <a:gd name="connsiteX203" fmla="*/ 3432987 w 11243827"/>
              <a:gd name="connsiteY203" fmla="*/ 5545768 h 5641173"/>
              <a:gd name="connsiteX204" fmla="*/ 3176381 w 11243827"/>
              <a:gd name="connsiteY204" fmla="*/ 5556110 h 5641173"/>
              <a:gd name="connsiteX205" fmla="*/ 2710156 w 11243827"/>
              <a:gd name="connsiteY205" fmla="*/ 5527517 h 5641173"/>
              <a:gd name="connsiteX206" fmla="*/ 2550206 w 11243827"/>
              <a:gd name="connsiteY206" fmla="*/ 5524958 h 5641173"/>
              <a:gd name="connsiteX207" fmla="*/ 2443041 w 11243827"/>
              <a:gd name="connsiteY207" fmla="*/ 5523990 h 5641173"/>
              <a:gd name="connsiteX208" fmla="*/ 2435613 w 11243827"/>
              <a:gd name="connsiteY208" fmla="*/ 5526704 h 5641173"/>
              <a:gd name="connsiteX209" fmla="*/ 2405682 w 11243827"/>
              <a:gd name="connsiteY209" fmla="*/ 5528307 h 5641173"/>
              <a:gd name="connsiteX210" fmla="*/ 2397487 w 11243827"/>
              <a:gd name="connsiteY210" fmla="*/ 5540337 h 5641173"/>
              <a:gd name="connsiteX211" fmla="*/ 2297454 w 11243827"/>
              <a:gd name="connsiteY211" fmla="*/ 5550765 h 5641173"/>
              <a:gd name="connsiteX212" fmla="*/ 2056700 w 11243827"/>
              <a:gd name="connsiteY212" fmla="*/ 5555489 h 5641173"/>
              <a:gd name="connsiteX213" fmla="*/ 1878530 w 11243827"/>
              <a:gd name="connsiteY213" fmla="*/ 5535330 h 5641173"/>
              <a:gd name="connsiteX214" fmla="*/ 1859292 w 11243827"/>
              <a:gd name="connsiteY214" fmla="*/ 5535461 h 5641173"/>
              <a:gd name="connsiteX215" fmla="*/ 1835626 w 11243827"/>
              <a:gd name="connsiteY215" fmla="*/ 5533793 h 5641173"/>
              <a:gd name="connsiteX216" fmla="*/ 1798939 w 11243827"/>
              <a:gd name="connsiteY216" fmla="*/ 5540285 h 5641173"/>
              <a:gd name="connsiteX217" fmla="*/ 1779046 w 11243827"/>
              <a:gd name="connsiteY217" fmla="*/ 5549949 h 5641173"/>
              <a:gd name="connsiteX218" fmla="*/ 1772421 w 11243827"/>
              <a:gd name="connsiteY218" fmla="*/ 5549018 h 5641173"/>
              <a:gd name="connsiteX219" fmla="*/ 1772052 w 11243827"/>
              <a:gd name="connsiteY219" fmla="*/ 5545689 h 5641173"/>
              <a:gd name="connsiteX220" fmla="*/ 1711543 w 11243827"/>
              <a:gd name="connsiteY220" fmla="*/ 5534558 h 5641173"/>
              <a:gd name="connsiteX221" fmla="*/ 1698891 w 11243827"/>
              <a:gd name="connsiteY221" fmla="*/ 5513187 h 5641173"/>
              <a:gd name="connsiteX222" fmla="*/ 1538763 w 11243827"/>
              <a:gd name="connsiteY222" fmla="*/ 5482781 h 5641173"/>
              <a:gd name="connsiteX223" fmla="*/ 1501533 w 11243827"/>
              <a:gd name="connsiteY223" fmla="*/ 5467817 h 5641173"/>
              <a:gd name="connsiteX224" fmla="*/ 1461266 w 11243827"/>
              <a:gd name="connsiteY224" fmla="*/ 5469343 h 5641173"/>
              <a:gd name="connsiteX225" fmla="*/ 1449415 w 11243827"/>
              <a:gd name="connsiteY225" fmla="*/ 5460467 h 5641173"/>
              <a:gd name="connsiteX226" fmla="*/ 1447454 w 11243827"/>
              <a:gd name="connsiteY226" fmla="*/ 5458776 h 5641173"/>
              <a:gd name="connsiteX227" fmla="*/ 1437814 w 11243827"/>
              <a:gd name="connsiteY227" fmla="*/ 5455515 h 5641173"/>
              <a:gd name="connsiteX228" fmla="*/ 1437334 w 11243827"/>
              <a:gd name="connsiteY228" fmla="*/ 5450209 h 5641173"/>
              <a:gd name="connsiteX229" fmla="*/ 1424429 w 11243827"/>
              <a:gd name="connsiteY229" fmla="*/ 5442157 h 5641173"/>
              <a:gd name="connsiteX230" fmla="*/ 1406063 w 11243827"/>
              <a:gd name="connsiteY230" fmla="*/ 5437380 h 5641173"/>
              <a:gd name="connsiteX231" fmla="*/ 1316379 w 11243827"/>
              <a:gd name="connsiteY231" fmla="*/ 5419601 h 5641173"/>
              <a:gd name="connsiteX232" fmla="*/ 1264090 w 11243827"/>
              <a:gd name="connsiteY232" fmla="*/ 5406153 h 5641173"/>
              <a:gd name="connsiteX233" fmla="*/ 1246374 w 11243827"/>
              <a:gd name="connsiteY233" fmla="*/ 5396631 h 5641173"/>
              <a:gd name="connsiteX234" fmla="*/ 1220190 w 11243827"/>
              <a:gd name="connsiteY234" fmla="*/ 5386301 h 5641173"/>
              <a:gd name="connsiteX235" fmla="*/ 1175643 w 11243827"/>
              <a:gd name="connsiteY235" fmla="*/ 5364651 h 5641173"/>
              <a:gd name="connsiteX236" fmla="*/ 1150342 w 11243827"/>
              <a:gd name="connsiteY236" fmla="*/ 5358447 h 5641173"/>
              <a:gd name="connsiteX237" fmla="*/ 1137272 w 11243827"/>
              <a:gd name="connsiteY237" fmla="*/ 5351191 h 5641173"/>
              <a:gd name="connsiteX238" fmla="*/ 1131268 w 11243827"/>
              <a:gd name="connsiteY238" fmla="*/ 5350530 h 5641173"/>
              <a:gd name="connsiteX239" fmla="*/ 1112024 w 11243827"/>
              <a:gd name="connsiteY239" fmla="*/ 5345786 h 5641173"/>
              <a:gd name="connsiteX240" fmla="*/ 1100870 w 11243827"/>
              <a:gd name="connsiteY240" fmla="*/ 5343651 h 5641173"/>
              <a:gd name="connsiteX241" fmla="*/ 1096383 w 11243827"/>
              <a:gd name="connsiteY241" fmla="*/ 5343015 h 5641173"/>
              <a:gd name="connsiteX242" fmla="*/ 1085571 w 11243827"/>
              <a:gd name="connsiteY242" fmla="*/ 5345836 h 5641173"/>
              <a:gd name="connsiteX243" fmla="*/ 1073168 w 11243827"/>
              <a:gd name="connsiteY243" fmla="*/ 5341521 h 5641173"/>
              <a:gd name="connsiteX244" fmla="*/ 1058039 w 11243827"/>
              <a:gd name="connsiteY244" fmla="*/ 5343504 h 5641173"/>
              <a:gd name="connsiteX245" fmla="*/ 1055426 w 11243827"/>
              <a:gd name="connsiteY245" fmla="*/ 5339088 h 5641173"/>
              <a:gd name="connsiteX246" fmla="*/ 1044738 w 11243827"/>
              <a:gd name="connsiteY246" fmla="*/ 5333063 h 5641173"/>
              <a:gd name="connsiteX247" fmla="*/ 1033909 w 11243827"/>
              <a:gd name="connsiteY247" fmla="*/ 5335680 h 5641173"/>
              <a:gd name="connsiteX248" fmla="*/ 1012649 w 11243827"/>
              <a:gd name="connsiteY248" fmla="*/ 5334541 h 5641173"/>
              <a:gd name="connsiteX249" fmla="*/ 1007115 w 11243827"/>
              <a:gd name="connsiteY249" fmla="*/ 5332775 h 5641173"/>
              <a:gd name="connsiteX250" fmla="*/ 986002 w 11243827"/>
              <a:gd name="connsiteY250" fmla="*/ 5334906 h 5641173"/>
              <a:gd name="connsiteX251" fmla="*/ 953418 w 11243827"/>
              <a:gd name="connsiteY251" fmla="*/ 5333901 h 5641173"/>
              <a:gd name="connsiteX252" fmla="*/ 916854 w 11243827"/>
              <a:gd name="connsiteY252" fmla="*/ 5329435 h 5641173"/>
              <a:gd name="connsiteX253" fmla="*/ 905651 w 11243827"/>
              <a:gd name="connsiteY253" fmla="*/ 5332114 h 5641173"/>
              <a:gd name="connsiteX254" fmla="*/ 836961 w 11243827"/>
              <a:gd name="connsiteY254" fmla="*/ 5330803 h 5641173"/>
              <a:gd name="connsiteX255" fmla="*/ 817627 w 11243827"/>
              <a:gd name="connsiteY255" fmla="*/ 5330580 h 5641173"/>
              <a:gd name="connsiteX256" fmla="*/ 801817 w 11243827"/>
              <a:gd name="connsiteY256" fmla="*/ 5325937 h 5641173"/>
              <a:gd name="connsiteX257" fmla="*/ 798857 w 11243827"/>
              <a:gd name="connsiteY257" fmla="*/ 5320979 h 5641173"/>
              <a:gd name="connsiteX258" fmla="*/ 788354 w 11243827"/>
              <a:gd name="connsiteY258" fmla="*/ 5320143 h 5641173"/>
              <a:gd name="connsiteX259" fmla="*/ 785726 w 11243827"/>
              <a:gd name="connsiteY259" fmla="*/ 5318989 h 5641173"/>
              <a:gd name="connsiteX260" fmla="*/ 770507 w 11243827"/>
              <a:gd name="connsiteY260" fmla="*/ 5313309 h 5641173"/>
              <a:gd name="connsiteX261" fmla="*/ 733810 w 11243827"/>
              <a:gd name="connsiteY261" fmla="*/ 5324286 h 5641173"/>
              <a:gd name="connsiteX262" fmla="*/ 692117 w 11243827"/>
              <a:gd name="connsiteY262" fmla="*/ 5318786 h 5641173"/>
              <a:gd name="connsiteX263" fmla="*/ 528894 w 11243827"/>
              <a:gd name="connsiteY263" fmla="*/ 5327578 h 5641173"/>
              <a:gd name="connsiteX264" fmla="*/ 507005 w 11243827"/>
              <a:gd name="connsiteY264" fmla="*/ 5310149 h 5641173"/>
              <a:gd name="connsiteX265" fmla="*/ 441302 w 11243827"/>
              <a:gd name="connsiteY265" fmla="*/ 5307062 h 5641173"/>
              <a:gd name="connsiteX266" fmla="*/ 336819 w 11243827"/>
              <a:gd name="connsiteY266" fmla="*/ 5336690 h 5641173"/>
              <a:gd name="connsiteX267" fmla="*/ 215763 w 11243827"/>
              <a:gd name="connsiteY267" fmla="*/ 5332575 h 5641173"/>
              <a:gd name="connsiteX268" fmla="*/ 205927 w 11243827"/>
              <a:gd name="connsiteY268" fmla="*/ 5339672 h 5641173"/>
              <a:gd name="connsiteX269" fmla="*/ 194189 w 11243827"/>
              <a:gd name="connsiteY269" fmla="*/ 5343588 h 5641173"/>
              <a:gd name="connsiteX270" fmla="*/ 192552 w 11243827"/>
              <a:gd name="connsiteY270" fmla="*/ 5342845 h 5641173"/>
              <a:gd name="connsiteX271" fmla="*/ 178320 w 11243827"/>
              <a:gd name="connsiteY271" fmla="*/ 5343766 h 5641173"/>
              <a:gd name="connsiteX272" fmla="*/ 175596 w 11243827"/>
              <a:gd name="connsiteY272" fmla="*/ 5346411 h 5641173"/>
              <a:gd name="connsiteX273" fmla="*/ 165951 w 11243827"/>
              <a:gd name="connsiteY273" fmla="*/ 5347808 h 5641173"/>
              <a:gd name="connsiteX274" fmla="*/ 147287 w 11243827"/>
              <a:gd name="connsiteY274" fmla="*/ 5352625 h 5641173"/>
              <a:gd name="connsiteX275" fmla="*/ 143484 w 11243827"/>
              <a:gd name="connsiteY275" fmla="*/ 5351591 h 5641173"/>
              <a:gd name="connsiteX276" fmla="*/ 114847 w 11243827"/>
              <a:gd name="connsiteY276" fmla="*/ 5355844 h 5641173"/>
              <a:gd name="connsiteX277" fmla="*/ 114306 w 11243827"/>
              <a:gd name="connsiteY277" fmla="*/ 5354983 h 5641173"/>
              <a:gd name="connsiteX278" fmla="*/ 105588 w 11243827"/>
              <a:gd name="connsiteY278" fmla="*/ 5352169 h 5641173"/>
              <a:gd name="connsiteX279" fmla="*/ 89264 w 11243827"/>
              <a:gd name="connsiteY279" fmla="*/ 5348886 h 5641173"/>
              <a:gd name="connsiteX280" fmla="*/ 49794 w 11243827"/>
              <a:gd name="connsiteY280" fmla="*/ 5329950 h 5641173"/>
              <a:gd name="connsiteX281" fmla="*/ 19924 w 11243827"/>
              <a:gd name="connsiteY281" fmla="*/ 5334282 h 5641173"/>
              <a:gd name="connsiteX282" fmla="*/ 13819 w 11243827"/>
              <a:gd name="connsiteY282" fmla="*/ 5334653 h 5641173"/>
              <a:gd name="connsiteX283" fmla="*/ 13657 w 11243827"/>
              <a:gd name="connsiteY283" fmla="*/ 5334455 h 5641173"/>
              <a:gd name="connsiteX284" fmla="*/ 7139 w 11243827"/>
              <a:gd name="connsiteY284" fmla="*/ 5334438 h 5641173"/>
              <a:gd name="connsiteX285" fmla="*/ 2684 w 11243827"/>
              <a:gd name="connsiteY285" fmla="*/ 5335333 h 5641173"/>
              <a:gd name="connsiteX286" fmla="*/ 0 w 11243827"/>
              <a:gd name="connsiteY286" fmla="*/ 5335496 h 5641173"/>
              <a:gd name="connsiteX287" fmla="*/ 0 w 11243827"/>
              <a:gd name="connsiteY287" fmla="*/ 10592 h 5641173"/>
              <a:gd name="connsiteX288" fmla="*/ 11243827 w 11243827"/>
              <a:gd name="connsiteY288" fmla="*/ 0 h 5641173"/>
              <a:gd name="connsiteX0" fmla="*/ 11243827 w 11243827"/>
              <a:gd name="connsiteY0" fmla="*/ 0 h 5641173"/>
              <a:gd name="connsiteX1" fmla="*/ 11243827 w 11243827"/>
              <a:gd name="connsiteY1" fmla="*/ 1470035 h 5641173"/>
              <a:gd name="connsiteX2" fmla="*/ 11243827 w 11243827"/>
              <a:gd name="connsiteY2" fmla="*/ 5001571 h 5641173"/>
              <a:gd name="connsiteX3" fmla="*/ 11243827 w 11243827"/>
              <a:gd name="connsiteY3" fmla="*/ 5209610 h 5641173"/>
              <a:gd name="connsiteX4" fmla="*/ 11240675 w 11243827"/>
              <a:gd name="connsiteY4" fmla="*/ 5210442 h 5641173"/>
              <a:gd name="connsiteX5" fmla="*/ 11179959 w 11243827"/>
              <a:gd name="connsiteY5" fmla="*/ 5221199 h 5641173"/>
              <a:gd name="connsiteX6" fmla="*/ 11105493 w 11243827"/>
              <a:gd name="connsiteY6" fmla="*/ 5259905 h 5641173"/>
              <a:gd name="connsiteX7" fmla="*/ 11078640 w 11243827"/>
              <a:gd name="connsiteY7" fmla="*/ 5263531 h 5641173"/>
              <a:gd name="connsiteX8" fmla="*/ 11079616 w 11243827"/>
              <a:gd name="connsiteY8" fmla="*/ 5270380 h 5641173"/>
              <a:gd name="connsiteX9" fmla="*/ 11069641 w 11243827"/>
              <a:gd name="connsiteY9" fmla="*/ 5270884 h 5641173"/>
              <a:gd name="connsiteX10" fmla="*/ 11047377 w 11243827"/>
              <a:gd name="connsiteY10" fmla="*/ 5271051 h 5641173"/>
              <a:gd name="connsiteX11" fmla="*/ 10980705 w 11243827"/>
              <a:gd name="connsiteY11" fmla="*/ 5272951 h 5641173"/>
              <a:gd name="connsiteX12" fmla="*/ 10962514 w 11243827"/>
              <a:gd name="connsiteY12" fmla="*/ 5286084 h 5641173"/>
              <a:gd name="connsiteX13" fmla="*/ 10945307 w 11243827"/>
              <a:gd name="connsiteY13" fmla="*/ 5286290 h 5641173"/>
              <a:gd name="connsiteX14" fmla="*/ 10845516 w 11243827"/>
              <a:gd name="connsiteY14" fmla="*/ 5303894 h 5641173"/>
              <a:gd name="connsiteX15" fmla="*/ 10831795 w 11243827"/>
              <a:gd name="connsiteY15" fmla="*/ 5305210 h 5641173"/>
              <a:gd name="connsiteX16" fmla="*/ 10824365 w 11243827"/>
              <a:gd name="connsiteY16" fmla="*/ 5311111 h 5641173"/>
              <a:gd name="connsiteX17" fmla="*/ 10797756 w 11243827"/>
              <a:gd name="connsiteY17" fmla="*/ 5312285 h 5641173"/>
              <a:gd name="connsiteX18" fmla="*/ 10796525 w 11243827"/>
              <a:gd name="connsiteY18" fmla="*/ 5315645 h 5641173"/>
              <a:gd name="connsiteX19" fmla="*/ 10709063 w 11243827"/>
              <a:gd name="connsiteY19" fmla="*/ 5344492 h 5641173"/>
              <a:gd name="connsiteX20" fmla="*/ 10694078 w 11243827"/>
              <a:gd name="connsiteY20" fmla="*/ 5349258 h 5641173"/>
              <a:gd name="connsiteX21" fmla="*/ 10681131 w 11243827"/>
              <a:gd name="connsiteY21" fmla="*/ 5347812 h 5641173"/>
              <a:gd name="connsiteX22" fmla="*/ 10609448 w 11243827"/>
              <a:gd name="connsiteY22" fmla="*/ 5351931 h 5641173"/>
              <a:gd name="connsiteX23" fmla="*/ 10592397 w 11243827"/>
              <a:gd name="connsiteY23" fmla="*/ 5349402 h 5641173"/>
              <a:gd name="connsiteX24" fmla="*/ 10585227 w 11243827"/>
              <a:gd name="connsiteY24" fmla="*/ 5344063 h 5641173"/>
              <a:gd name="connsiteX25" fmla="*/ 10557472 w 11243827"/>
              <a:gd name="connsiteY25" fmla="*/ 5354151 h 5641173"/>
              <a:gd name="connsiteX26" fmla="*/ 10514646 w 11243827"/>
              <a:gd name="connsiteY26" fmla="*/ 5361064 h 5641173"/>
              <a:gd name="connsiteX27" fmla="*/ 10494292 w 11243827"/>
              <a:gd name="connsiteY27" fmla="*/ 5366054 h 5641173"/>
              <a:gd name="connsiteX28" fmla="*/ 10477869 w 11243827"/>
              <a:gd name="connsiteY28" fmla="*/ 5363025 h 5641173"/>
              <a:gd name="connsiteX29" fmla="*/ 10384411 w 11243827"/>
              <a:gd name="connsiteY29" fmla="*/ 5362257 h 5641173"/>
              <a:gd name="connsiteX30" fmla="*/ 10362921 w 11243827"/>
              <a:gd name="connsiteY30" fmla="*/ 5357444 h 5641173"/>
              <a:gd name="connsiteX31" fmla="*/ 10352736 w 11243827"/>
              <a:gd name="connsiteY31" fmla="*/ 5347851 h 5641173"/>
              <a:gd name="connsiteX32" fmla="*/ 10344754 w 11243827"/>
              <a:gd name="connsiteY32" fmla="*/ 5351272 h 5641173"/>
              <a:gd name="connsiteX33" fmla="*/ 10288226 w 11243827"/>
              <a:gd name="connsiteY33" fmla="*/ 5351613 h 5641173"/>
              <a:gd name="connsiteX34" fmla="*/ 10251350 w 11243827"/>
              <a:gd name="connsiteY34" fmla="*/ 5352711 h 5641173"/>
              <a:gd name="connsiteX35" fmla="*/ 10249108 w 11243827"/>
              <a:gd name="connsiteY35" fmla="*/ 5365881 h 5641173"/>
              <a:gd name="connsiteX36" fmla="*/ 10216272 w 11243827"/>
              <a:gd name="connsiteY36" fmla="*/ 5370573 h 5641173"/>
              <a:gd name="connsiteX37" fmla="*/ 10181278 w 11243827"/>
              <a:gd name="connsiteY37" fmla="*/ 5362119 h 5641173"/>
              <a:gd name="connsiteX38" fmla="*/ 10140033 w 11243827"/>
              <a:gd name="connsiteY38" fmla="*/ 5363304 h 5641173"/>
              <a:gd name="connsiteX39" fmla="*/ 10115353 w 11243827"/>
              <a:gd name="connsiteY39" fmla="*/ 5363869 h 5641173"/>
              <a:gd name="connsiteX40" fmla="*/ 10050578 w 11243827"/>
              <a:gd name="connsiteY40" fmla="*/ 5376153 h 5641173"/>
              <a:gd name="connsiteX41" fmla="*/ 9945478 w 11243827"/>
              <a:gd name="connsiteY41" fmla="*/ 5422859 h 5641173"/>
              <a:gd name="connsiteX42" fmla="*/ 9912481 w 11243827"/>
              <a:gd name="connsiteY42" fmla="*/ 5429477 h 5641173"/>
              <a:gd name="connsiteX43" fmla="*/ 9906713 w 11243827"/>
              <a:gd name="connsiteY43" fmla="*/ 5426784 h 5641173"/>
              <a:gd name="connsiteX44" fmla="*/ 9742436 w 11243827"/>
              <a:gd name="connsiteY44" fmla="*/ 5454834 h 5641173"/>
              <a:gd name="connsiteX45" fmla="*/ 9713044 w 11243827"/>
              <a:gd name="connsiteY45" fmla="*/ 5456476 h 5641173"/>
              <a:gd name="connsiteX46" fmla="*/ 9691033 w 11243827"/>
              <a:gd name="connsiteY46" fmla="*/ 5455451 h 5641173"/>
              <a:gd name="connsiteX47" fmla="*/ 9638355 w 11243827"/>
              <a:gd name="connsiteY47" fmla="*/ 5464794 h 5641173"/>
              <a:gd name="connsiteX48" fmla="*/ 9552434 w 11243827"/>
              <a:gd name="connsiteY48" fmla="*/ 5485280 h 5641173"/>
              <a:gd name="connsiteX49" fmla="*/ 9533883 w 11243827"/>
              <a:gd name="connsiteY49" fmla="*/ 5488516 h 5641173"/>
              <a:gd name="connsiteX50" fmla="*/ 9516916 w 11243827"/>
              <a:gd name="connsiteY50" fmla="*/ 5486828 h 5641173"/>
              <a:gd name="connsiteX51" fmla="*/ 9512093 w 11243827"/>
              <a:gd name="connsiteY51" fmla="*/ 5482541 h 5641173"/>
              <a:gd name="connsiteX52" fmla="*/ 9501725 w 11243827"/>
              <a:gd name="connsiteY52" fmla="*/ 5483603 h 5641173"/>
              <a:gd name="connsiteX53" fmla="*/ 9498754 w 11243827"/>
              <a:gd name="connsiteY53" fmla="*/ 5482951 h 5641173"/>
              <a:gd name="connsiteX54" fmla="*/ 9481932 w 11243827"/>
              <a:gd name="connsiteY54" fmla="*/ 5480151 h 5641173"/>
              <a:gd name="connsiteX55" fmla="*/ 9451321 w 11243827"/>
              <a:gd name="connsiteY55" fmla="*/ 5497375 h 5641173"/>
              <a:gd name="connsiteX56" fmla="*/ 9409298 w 11243827"/>
              <a:gd name="connsiteY56" fmla="*/ 5499478 h 5641173"/>
              <a:gd name="connsiteX57" fmla="*/ 9257007 w 11243827"/>
              <a:gd name="connsiteY57" fmla="*/ 5537183 h 5641173"/>
              <a:gd name="connsiteX58" fmla="*/ 9229078 w 11243827"/>
              <a:gd name="connsiteY58" fmla="*/ 5524154 h 5641173"/>
              <a:gd name="connsiteX59" fmla="*/ 9165105 w 11243827"/>
              <a:gd name="connsiteY59" fmla="*/ 5532892 h 5641173"/>
              <a:gd name="connsiteX60" fmla="*/ 9077301 w 11243827"/>
              <a:gd name="connsiteY60" fmla="*/ 5580356 h 5641173"/>
              <a:gd name="connsiteX61" fmla="*/ 8960065 w 11243827"/>
              <a:gd name="connsiteY61" fmla="*/ 5597982 h 5641173"/>
              <a:gd name="connsiteX62" fmla="*/ 8953536 w 11243827"/>
              <a:gd name="connsiteY62" fmla="*/ 5606638 h 5641173"/>
              <a:gd name="connsiteX63" fmla="*/ 8943907 w 11243827"/>
              <a:gd name="connsiteY63" fmla="*/ 5612541 h 5641173"/>
              <a:gd name="connsiteX64" fmla="*/ 8942046 w 11243827"/>
              <a:gd name="connsiteY64" fmla="*/ 5612112 h 5641173"/>
              <a:gd name="connsiteX65" fmla="*/ 8928824 w 11243827"/>
              <a:gd name="connsiteY65" fmla="*/ 5615549 h 5641173"/>
              <a:gd name="connsiteX66" fmla="*/ 8927294 w 11243827"/>
              <a:gd name="connsiteY66" fmla="*/ 5618607 h 5641173"/>
              <a:gd name="connsiteX67" fmla="*/ 8918651 w 11243827"/>
              <a:gd name="connsiteY67" fmla="*/ 5621688 h 5641173"/>
              <a:gd name="connsiteX68" fmla="*/ 8902772 w 11243827"/>
              <a:gd name="connsiteY68" fmla="*/ 5629703 h 5641173"/>
              <a:gd name="connsiteX69" fmla="*/ 8898724 w 11243827"/>
              <a:gd name="connsiteY69" fmla="*/ 5629379 h 5641173"/>
              <a:gd name="connsiteX70" fmla="*/ 8873099 w 11243827"/>
              <a:gd name="connsiteY70" fmla="*/ 5638628 h 5641173"/>
              <a:gd name="connsiteX71" fmla="*/ 8872234 w 11243827"/>
              <a:gd name="connsiteY71" fmla="*/ 5637889 h 5641173"/>
              <a:gd name="connsiteX72" fmla="*/ 8862777 w 11243827"/>
              <a:gd name="connsiteY72" fmla="*/ 5636711 h 5641173"/>
              <a:gd name="connsiteX73" fmla="*/ 8845869 w 11243827"/>
              <a:gd name="connsiteY73" fmla="*/ 5636436 h 5641173"/>
              <a:gd name="connsiteX74" fmla="*/ 8800548 w 11243827"/>
              <a:gd name="connsiteY74" fmla="*/ 5625084 h 5641173"/>
              <a:gd name="connsiteX75" fmla="*/ 8773774 w 11243827"/>
              <a:gd name="connsiteY75" fmla="*/ 5634630 h 5641173"/>
              <a:gd name="connsiteX76" fmla="*/ 8698255 w 11243827"/>
              <a:gd name="connsiteY76" fmla="*/ 5636083 h 5641173"/>
              <a:gd name="connsiteX77" fmla="*/ 8619167 w 11243827"/>
              <a:gd name="connsiteY77" fmla="*/ 5619130 h 5641173"/>
              <a:gd name="connsiteX78" fmla="*/ 8539822 w 11243827"/>
              <a:gd name="connsiteY78" fmla="*/ 5616905 h 5641173"/>
              <a:gd name="connsiteX79" fmla="*/ 8511094 w 11243827"/>
              <a:gd name="connsiteY79" fmla="*/ 5617360 h 5641173"/>
              <a:gd name="connsiteX80" fmla="*/ 8459886 w 11243827"/>
              <a:gd name="connsiteY80" fmla="*/ 5612612 h 5641173"/>
              <a:gd name="connsiteX81" fmla="*/ 8436432 w 11243827"/>
              <a:gd name="connsiteY81" fmla="*/ 5606990 h 5641173"/>
              <a:gd name="connsiteX82" fmla="*/ 8435403 w 11243827"/>
              <a:gd name="connsiteY82" fmla="*/ 5607336 h 5641173"/>
              <a:gd name="connsiteX83" fmla="*/ 8433307 w 11243827"/>
              <a:gd name="connsiteY83" fmla="*/ 5604917 h 5641173"/>
              <a:gd name="connsiteX84" fmla="*/ 8428968 w 11243827"/>
              <a:gd name="connsiteY84" fmla="*/ 5603796 h 5641173"/>
              <a:gd name="connsiteX85" fmla="*/ 8417124 w 11243827"/>
              <a:gd name="connsiteY85" fmla="*/ 5604518 h 5641173"/>
              <a:gd name="connsiteX86" fmla="*/ 8412669 w 11243827"/>
              <a:gd name="connsiteY86" fmla="*/ 5605413 h 5641173"/>
              <a:gd name="connsiteX87" fmla="*/ 8406152 w 11243827"/>
              <a:gd name="connsiteY87" fmla="*/ 5605396 h 5641173"/>
              <a:gd name="connsiteX88" fmla="*/ 8405989 w 11243827"/>
              <a:gd name="connsiteY88" fmla="*/ 5605197 h 5641173"/>
              <a:gd name="connsiteX89" fmla="*/ 8399884 w 11243827"/>
              <a:gd name="connsiteY89" fmla="*/ 5605568 h 5641173"/>
              <a:gd name="connsiteX90" fmla="*/ 8370014 w 11243827"/>
              <a:gd name="connsiteY90" fmla="*/ 5609900 h 5641173"/>
              <a:gd name="connsiteX91" fmla="*/ 8330544 w 11243827"/>
              <a:gd name="connsiteY91" fmla="*/ 5590964 h 5641173"/>
              <a:gd name="connsiteX92" fmla="*/ 8314221 w 11243827"/>
              <a:gd name="connsiteY92" fmla="*/ 5587682 h 5641173"/>
              <a:gd name="connsiteX93" fmla="*/ 8305502 w 11243827"/>
              <a:gd name="connsiteY93" fmla="*/ 5584868 h 5641173"/>
              <a:gd name="connsiteX94" fmla="*/ 8304962 w 11243827"/>
              <a:gd name="connsiteY94" fmla="*/ 5584007 h 5641173"/>
              <a:gd name="connsiteX95" fmla="*/ 8276324 w 11243827"/>
              <a:gd name="connsiteY95" fmla="*/ 5588260 h 5641173"/>
              <a:gd name="connsiteX96" fmla="*/ 8272522 w 11243827"/>
              <a:gd name="connsiteY96" fmla="*/ 5587226 h 5641173"/>
              <a:gd name="connsiteX97" fmla="*/ 8253857 w 11243827"/>
              <a:gd name="connsiteY97" fmla="*/ 5592043 h 5641173"/>
              <a:gd name="connsiteX98" fmla="*/ 8244212 w 11243827"/>
              <a:gd name="connsiteY98" fmla="*/ 5593439 h 5641173"/>
              <a:gd name="connsiteX99" fmla="*/ 8241488 w 11243827"/>
              <a:gd name="connsiteY99" fmla="*/ 5596085 h 5641173"/>
              <a:gd name="connsiteX100" fmla="*/ 8227256 w 11243827"/>
              <a:gd name="connsiteY100" fmla="*/ 5597005 h 5641173"/>
              <a:gd name="connsiteX101" fmla="*/ 8225619 w 11243827"/>
              <a:gd name="connsiteY101" fmla="*/ 5596262 h 5641173"/>
              <a:gd name="connsiteX102" fmla="*/ 8213882 w 11243827"/>
              <a:gd name="connsiteY102" fmla="*/ 5600179 h 5641173"/>
              <a:gd name="connsiteX103" fmla="*/ 8204045 w 11243827"/>
              <a:gd name="connsiteY103" fmla="*/ 5607275 h 5641173"/>
              <a:gd name="connsiteX104" fmla="*/ 8082989 w 11243827"/>
              <a:gd name="connsiteY104" fmla="*/ 5603160 h 5641173"/>
              <a:gd name="connsiteX105" fmla="*/ 7912803 w 11243827"/>
              <a:gd name="connsiteY105" fmla="*/ 5629702 h 5641173"/>
              <a:gd name="connsiteX106" fmla="*/ 7890915 w 11243827"/>
              <a:gd name="connsiteY106" fmla="*/ 5612272 h 5641173"/>
              <a:gd name="connsiteX107" fmla="*/ 7727691 w 11243827"/>
              <a:gd name="connsiteY107" fmla="*/ 5621064 h 5641173"/>
              <a:gd name="connsiteX108" fmla="*/ 7685998 w 11243827"/>
              <a:gd name="connsiteY108" fmla="*/ 5615564 h 5641173"/>
              <a:gd name="connsiteX109" fmla="*/ 7649302 w 11243827"/>
              <a:gd name="connsiteY109" fmla="*/ 5626541 h 5641173"/>
              <a:gd name="connsiteX110" fmla="*/ 7634083 w 11243827"/>
              <a:gd name="connsiteY110" fmla="*/ 5620862 h 5641173"/>
              <a:gd name="connsiteX111" fmla="*/ 7631455 w 11243827"/>
              <a:gd name="connsiteY111" fmla="*/ 5619708 h 5641173"/>
              <a:gd name="connsiteX112" fmla="*/ 7620952 w 11243827"/>
              <a:gd name="connsiteY112" fmla="*/ 5618872 h 5641173"/>
              <a:gd name="connsiteX113" fmla="*/ 7617992 w 11243827"/>
              <a:gd name="connsiteY113" fmla="*/ 5613914 h 5641173"/>
              <a:gd name="connsiteX114" fmla="*/ 7602182 w 11243827"/>
              <a:gd name="connsiteY114" fmla="*/ 5609271 h 5641173"/>
              <a:gd name="connsiteX115" fmla="*/ 7582847 w 11243827"/>
              <a:gd name="connsiteY115" fmla="*/ 5609047 h 5641173"/>
              <a:gd name="connsiteX116" fmla="*/ 7514158 w 11243827"/>
              <a:gd name="connsiteY116" fmla="*/ 5607737 h 5641173"/>
              <a:gd name="connsiteX117" fmla="*/ 7502955 w 11243827"/>
              <a:gd name="connsiteY117" fmla="*/ 5610415 h 5641173"/>
              <a:gd name="connsiteX118" fmla="*/ 7466391 w 11243827"/>
              <a:gd name="connsiteY118" fmla="*/ 5605949 h 5641173"/>
              <a:gd name="connsiteX119" fmla="*/ 7433806 w 11243827"/>
              <a:gd name="connsiteY119" fmla="*/ 5604945 h 5641173"/>
              <a:gd name="connsiteX120" fmla="*/ 7412693 w 11243827"/>
              <a:gd name="connsiteY120" fmla="*/ 5607075 h 5641173"/>
              <a:gd name="connsiteX121" fmla="*/ 7407159 w 11243827"/>
              <a:gd name="connsiteY121" fmla="*/ 5605310 h 5641173"/>
              <a:gd name="connsiteX122" fmla="*/ 7385900 w 11243827"/>
              <a:gd name="connsiteY122" fmla="*/ 5604171 h 5641173"/>
              <a:gd name="connsiteX123" fmla="*/ 7375071 w 11243827"/>
              <a:gd name="connsiteY123" fmla="*/ 5606788 h 5641173"/>
              <a:gd name="connsiteX124" fmla="*/ 7364382 w 11243827"/>
              <a:gd name="connsiteY124" fmla="*/ 5600762 h 5641173"/>
              <a:gd name="connsiteX125" fmla="*/ 7361770 w 11243827"/>
              <a:gd name="connsiteY125" fmla="*/ 5596347 h 5641173"/>
              <a:gd name="connsiteX126" fmla="*/ 7346641 w 11243827"/>
              <a:gd name="connsiteY126" fmla="*/ 5598329 h 5641173"/>
              <a:gd name="connsiteX127" fmla="*/ 7334238 w 11243827"/>
              <a:gd name="connsiteY127" fmla="*/ 5594014 h 5641173"/>
              <a:gd name="connsiteX128" fmla="*/ 7323426 w 11243827"/>
              <a:gd name="connsiteY128" fmla="*/ 5596835 h 5641173"/>
              <a:gd name="connsiteX129" fmla="*/ 7318938 w 11243827"/>
              <a:gd name="connsiteY129" fmla="*/ 5596200 h 5641173"/>
              <a:gd name="connsiteX130" fmla="*/ 7307784 w 11243827"/>
              <a:gd name="connsiteY130" fmla="*/ 5594065 h 5641173"/>
              <a:gd name="connsiteX131" fmla="*/ 7288540 w 11243827"/>
              <a:gd name="connsiteY131" fmla="*/ 5589320 h 5641173"/>
              <a:gd name="connsiteX132" fmla="*/ 7282537 w 11243827"/>
              <a:gd name="connsiteY132" fmla="*/ 5588660 h 5641173"/>
              <a:gd name="connsiteX133" fmla="*/ 7269466 w 11243827"/>
              <a:gd name="connsiteY133" fmla="*/ 5581404 h 5641173"/>
              <a:gd name="connsiteX134" fmla="*/ 7244165 w 11243827"/>
              <a:gd name="connsiteY134" fmla="*/ 5575200 h 5641173"/>
              <a:gd name="connsiteX135" fmla="*/ 7199619 w 11243827"/>
              <a:gd name="connsiteY135" fmla="*/ 5553550 h 5641173"/>
              <a:gd name="connsiteX136" fmla="*/ 7173434 w 11243827"/>
              <a:gd name="connsiteY136" fmla="*/ 5543219 h 5641173"/>
              <a:gd name="connsiteX137" fmla="*/ 7155718 w 11243827"/>
              <a:gd name="connsiteY137" fmla="*/ 5533697 h 5641173"/>
              <a:gd name="connsiteX138" fmla="*/ 7103430 w 11243827"/>
              <a:gd name="connsiteY138" fmla="*/ 5520249 h 5641173"/>
              <a:gd name="connsiteX139" fmla="*/ 7013746 w 11243827"/>
              <a:gd name="connsiteY139" fmla="*/ 5502470 h 5641173"/>
              <a:gd name="connsiteX140" fmla="*/ 6995379 w 11243827"/>
              <a:gd name="connsiteY140" fmla="*/ 5497693 h 5641173"/>
              <a:gd name="connsiteX141" fmla="*/ 6982475 w 11243827"/>
              <a:gd name="connsiteY141" fmla="*/ 5489641 h 5641173"/>
              <a:gd name="connsiteX142" fmla="*/ 6981994 w 11243827"/>
              <a:gd name="connsiteY142" fmla="*/ 5484335 h 5641173"/>
              <a:gd name="connsiteX143" fmla="*/ 6972355 w 11243827"/>
              <a:gd name="connsiteY143" fmla="*/ 5481074 h 5641173"/>
              <a:gd name="connsiteX144" fmla="*/ 6970394 w 11243827"/>
              <a:gd name="connsiteY144" fmla="*/ 5479383 h 5641173"/>
              <a:gd name="connsiteX145" fmla="*/ 6958543 w 11243827"/>
              <a:gd name="connsiteY145" fmla="*/ 5470507 h 5641173"/>
              <a:gd name="connsiteX146" fmla="*/ 6918276 w 11243827"/>
              <a:gd name="connsiteY146" fmla="*/ 5472034 h 5641173"/>
              <a:gd name="connsiteX147" fmla="*/ 6881046 w 11243827"/>
              <a:gd name="connsiteY147" fmla="*/ 5457070 h 5641173"/>
              <a:gd name="connsiteX148" fmla="*/ 6752164 w 11243827"/>
              <a:gd name="connsiteY148" fmla="*/ 5425021 h 5641173"/>
              <a:gd name="connsiteX149" fmla="*/ 6724964 w 11243827"/>
              <a:gd name="connsiteY149" fmla="*/ 5414071 h 5641173"/>
              <a:gd name="connsiteX150" fmla="*/ 6683286 w 11243827"/>
              <a:gd name="connsiteY150" fmla="*/ 5405383 h 5641173"/>
              <a:gd name="connsiteX151" fmla="*/ 6644277 w 11243827"/>
              <a:gd name="connsiteY151" fmla="*/ 5429684 h 5641173"/>
              <a:gd name="connsiteX152" fmla="*/ 6532914 w 11243827"/>
              <a:gd name="connsiteY152" fmla="*/ 5431205 h 5641173"/>
              <a:gd name="connsiteX153" fmla="*/ 6307459 w 11243827"/>
              <a:gd name="connsiteY153" fmla="*/ 5467087 h 5641173"/>
              <a:gd name="connsiteX154" fmla="*/ 6196243 w 11243827"/>
              <a:gd name="connsiteY154" fmla="*/ 5515042 h 5641173"/>
              <a:gd name="connsiteX155" fmla="*/ 6099124 w 11243827"/>
              <a:gd name="connsiteY155" fmla="*/ 5516848 h 5641173"/>
              <a:gd name="connsiteX156" fmla="*/ 6016077 w 11243827"/>
              <a:gd name="connsiteY156" fmla="*/ 5528642 h 5641173"/>
              <a:gd name="connsiteX157" fmla="*/ 6004389 w 11243827"/>
              <a:gd name="connsiteY157" fmla="*/ 5531206 h 5641173"/>
              <a:gd name="connsiteX158" fmla="*/ 5933945 w 11243827"/>
              <a:gd name="connsiteY158" fmla="*/ 5538840 h 5641173"/>
              <a:gd name="connsiteX159" fmla="*/ 5883936 w 11243827"/>
              <a:gd name="connsiteY159" fmla="*/ 5553807 h 5641173"/>
              <a:gd name="connsiteX160" fmla="*/ 5798331 w 11243827"/>
              <a:gd name="connsiteY160" fmla="*/ 5564248 h 5641173"/>
              <a:gd name="connsiteX161" fmla="*/ 5712738 w 11243827"/>
              <a:gd name="connsiteY161" fmla="*/ 5573120 h 5641173"/>
              <a:gd name="connsiteX162" fmla="*/ 5681342 w 11243827"/>
              <a:gd name="connsiteY162" fmla="*/ 5575621 h 5641173"/>
              <a:gd name="connsiteX163" fmla="*/ 5627167 w 11243827"/>
              <a:gd name="connsiteY163" fmla="*/ 5583215 h 5641173"/>
              <a:gd name="connsiteX164" fmla="*/ 5591414 w 11243827"/>
              <a:gd name="connsiteY164" fmla="*/ 5587695 h 5641173"/>
              <a:gd name="connsiteX165" fmla="*/ 5583028 w 11243827"/>
              <a:gd name="connsiteY165" fmla="*/ 5580877 h 5641173"/>
              <a:gd name="connsiteX166" fmla="*/ 5549426 w 11243827"/>
              <a:gd name="connsiteY166" fmla="*/ 5582858 h 5641173"/>
              <a:gd name="connsiteX167" fmla="*/ 5519999 w 11243827"/>
              <a:gd name="connsiteY167" fmla="*/ 5592246 h 5641173"/>
              <a:gd name="connsiteX168" fmla="*/ 5480028 w 11243827"/>
              <a:gd name="connsiteY168" fmla="*/ 5597282 h 5641173"/>
              <a:gd name="connsiteX169" fmla="*/ 5456175 w 11243827"/>
              <a:gd name="connsiteY169" fmla="*/ 5600371 h 5641173"/>
              <a:gd name="connsiteX170" fmla="*/ 5388463 w 11243827"/>
              <a:gd name="connsiteY170" fmla="*/ 5602638 h 5641173"/>
              <a:gd name="connsiteX171" fmla="*/ 5265898 w 11243827"/>
              <a:gd name="connsiteY171" fmla="*/ 5591830 h 5641173"/>
              <a:gd name="connsiteX172" fmla="*/ 5231231 w 11243827"/>
              <a:gd name="connsiteY172" fmla="*/ 5592790 h 5641173"/>
              <a:gd name="connsiteX173" fmla="*/ 5226996 w 11243827"/>
              <a:gd name="connsiteY173" fmla="*/ 5595040 h 5641173"/>
              <a:gd name="connsiteX174" fmla="*/ 5175988 w 11243827"/>
              <a:gd name="connsiteY174" fmla="*/ 5588131 h 5641173"/>
              <a:gd name="connsiteX175" fmla="*/ 5107470 w 11243827"/>
              <a:gd name="connsiteY175" fmla="*/ 5594771 h 5641173"/>
              <a:gd name="connsiteX176" fmla="*/ 5027868 w 11243827"/>
              <a:gd name="connsiteY176" fmla="*/ 5605624 h 5641173"/>
              <a:gd name="connsiteX177" fmla="*/ 5007324 w 11243827"/>
              <a:gd name="connsiteY177" fmla="*/ 5609209 h 5641173"/>
              <a:gd name="connsiteX178" fmla="*/ 4952559 w 11243827"/>
              <a:gd name="connsiteY178" fmla="*/ 5611402 h 5641173"/>
              <a:gd name="connsiteX179" fmla="*/ 4826081 w 11243827"/>
              <a:gd name="connsiteY179" fmla="*/ 5616191 h 5641173"/>
              <a:gd name="connsiteX180" fmla="*/ 4823501 w 11243827"/>
              <a:gd name="connsiteY180" fmla="*/ 5619174 h 5641173"/>
              <a:gd name="connsiteX181" fmla="*/ 4813093 w 11243827"/>
              <a:gd name="connsiteY181" fmla="*/ 5620026 h 5641173"/>
              <a:gd name="connsiteX182" fmla="*/ 4810563 w 11243827"/>
              <a:gd name="connsiteY182" fmla="*/ 5620787 h 5641173"/>
              <a:gd name="connsiteX183" fmla="*/ 4795818 w 11243827"/>
              <a:gd name="connsiteY183" fmla="*/ 5624618 h 5641173"/>
              <a:gd name="connsiteX184" fmla="*/ 4758404 w 11243827"/>
              <a:gd name="connsiteY184" fmla="*/ 5619510 h 5641173"/>
              <a:gd name="connsiteX185" fmla="*/ 4717254 w 11243827"/>
              <a:gd name="connsiteY185" fmla="*/ 5624155 h 5641173"/>
              <a:gd name="connsiteX186" fmla="*/ 4591958 w 11243827"/>
              <a:gd name="connsiteY186" fmla="*/ 5624710 h 5641173"/>
              <a:gd name="connsiteX187" fmla="*/ 4476215 w 11243827"/>
              <a:gd name="connsiteY187" fmla="*/ 5628210 h 5641173"/>
              <a:gd name="connsiteX188" fmla="*/ 4425193 w 11243827"/>
              <a:gd name="connsiteY188" fmla="*/ 5627414 h 5641173"/>
              <a:gd name="connsiteX189" fmla="*/ 4383866 w 11243827"/>
              <a:gd name="connsiteY189" fmla="*/ 5626546 h 5641173"/>
              <a:gd name="connsiteX190" fmla="*/ 4385596 w 11243827"/>
              <a:gd name="connsiteY190" fmla="*/ 5634646 h 5641173"/>
              <a:gd name="connsiteX191" fmla="*/ 4360864 w 11243827"/>
              <a:gd name="connsiteY191" fmla="*/ 5641173 h 5641173"/>
              <a:gd name="connsiteX192" fmla="*/ 4328321 w 11243827"/>
              <a:gd name="connsiteY192" fmla="*/ 5626332 h 5641173"/>
              <a:gd name="connsiteX193" fmla="*/ 4309842 w 11243827"/>
              <a:gd name="connsiteY193" fmla="*/ 5626471 h 5641173"/>
              <a:gd name="connsiteX194" fmla="*/ 4277424 w 11243827"/>
              <a:gd name="connsiteY194" fmla="*/ 5631598 h 5641173"/>
              <a:gd name="connsiteX195" fmla="*/ 4266627 w 11243827"/>
              <a:gd name="connsiteY195" fmla="*/ 5633969 h 5641173"/>
              <a:gd name="connsiteX196" fmla="*/ 4185525 w 11243827"/>
              <a:gd name="connsiteY196" fmla="*/ 5617508 h 5641173"/>
              <a:gd name="connsiteX197" fmla="*/ 4177617 w 11243827"/>
              <a:gd name="connsiteY197" fmla="*/ 5610903 h 5641173"/>
              <a:gd name="connsiteX198" fmla="*/ 4136948 w 11243827"/>
              <a:gd name="connsiteY198" fmla="*/ 5608031 h 5641173"/>
              <a:gd name="connsiteX199" fmla="*/ 4132323 w 11243827"/>
              <a:gd name="connsiteY199" fmla="*/ 5609784 h 5641173"/>
              <a:gd name="connsiteX200" fmla="*/ 4098620 w 11243827"/>
              <a:gd name="connsiteY200" fmla="*/ 5599672 h 5641173"/>
              <a:gd name="connsiteX201" fmla="*/ 3963475 w 11243827"/>
              <a:gd name="connsiteY201" fmla="*/ 5581841 h 5641173"/>
              <a:gd name="connsiteX202" fmla="*/ 3703613 w 11243827"/>
              <a:gd name="connsiteY202" fmla="*/ 5572482 h 5641173"/>
              <a:gd name="connsiteX203" fmla="*/ 3432987 w 11243827"/>
              <a:gd name="connsiteY203" fmla="*/ 5545768 h 5641173"/>
              <a:gd name="connsiteX204" fmla="*/ 3176381 w 11243827"/>
              <a:gd name="connsiteY204" fmla="*/ 5556110 h 5641173"/>
              <a:gd name="connsiteX205" fmla="*/ 2710156 w 11243827"/>
              <a:gd name="connsiteY205" fmla="*/ 5527517 h 5641173"/>
              <a:gd name="connsiteX206" fmla="*/ 2550206 w 11243827"/>
              <a:gd name="connsiteY206" fmla="*/ 5524958 h 5641173"/>
              <a:gd name="connsiteX207" fmla="*/ 2443041 w 11243827"/>
              <a:gd name="connsiteY207" fmla="*/ 5523990 h 5641173"/>
              <a:gd name="connsiteX208" fmla="*/ 2435613 w 11243827"/>
              <a:gd name="connsiteY208" fmla="*/ 5526704 h 5641173"/>
              <a:gd name="connsiteX209" fmla="*/ 2405682 w 11243827"/>
              <a:gd name="connsiteY209" fmla="*/ 5528307 h 5641173"/>
              <a:gd name="connsiteX210" fmla="*/ 2397487 w 11243827"/>
              <a:gd name="connsiteY210" fmla="*/ 5540337 h 5641173"/>
              <a:gd name="connsiteX211" fmla="*/ 2297454 w 11243827"/>
              <a:gd name="connsiteY211" fmla="*/ 5550765 h 5641173"/>
              <a:gd name="connsiteX212" fmla="*/ 2056700 w 11243827"/>
              <a:gd name="connsiteY212" fmla="*/ 5555489 h 5641173"/>
              <a:gd name="connsiteX213" fmla="*/ 1878530 w 11243827"/>
              <a:gd name="connsiteY213" fmla="*/ 5535330 h 5641173"/>
              <a:gd name="connsiteX214" fmla="*/ 1859292 w 11243827"/>
              <a:gd name="connsiteY214" fmla="*/ 5535461 h 5641173"/>
              <a:gd name="connsiteX215" fmla="*/ 1835626 w 11243827"/>
              <a:gd name="connsiteY215" fmla="*/ 5533793 h 5641173"/>
              <a:gd name="connsiteX216" fmla="*/ 1798939 w 11243827"/>
              <a:gd name="connsiteY216" fmla="*/ 5540285 h 5641173"/>
              <a:gd name="connsiteX217" fmla="*/ 1779046 w 11243827"/>
              <a:gd name="connsiteY217" fmla="*/ 5549949 h 5641173"/>
              <a:gd name="connsiteX218" fmla="*/ 1772421 w 11243827"/>
              <a:gd name="connsiteY218" fmla="*/ 5549018 h 5641173"/>
              <a:gd name="connsiteX219" fmla="*/ 1772052 w 11243827"/>
              <a:gd name="connsiteY219" fmla="*/ 5545689 h 5641173"/>
              <a:gd name="connsiteX220" fmla="*/ 1711543 w 11243827"/>
              <a:gd name="connsiteY220" fmla="*/ 5534558 h 5641173"/>
              <a:gd name="connsiteX221" fmla="*/ 1698891 w 11243827"/>
              <a:gd name="connsiteY221" fmla="*/ 5513187 h 5641173"/>
              <a:gd name="connsiteX222" fmla="*/ 1538763 w 11243827"/>
              <a:gd name="connsiteY222" fmla="*/ 5482781 h 5641173"/>
              <a:gd name="connsiteX223" fmla="*/ 1501533 w 11243827"/>
              <a:gd name="connsiteY223" fmla="*/ 5467817 h 5641173"/>
              <a:gd name="connsiteX224" fmla="*/ 1461266 w 11243827"/>
              <a:gd name="connsiteY224" fmla="*/ 5469343 h 5641173"/>
              <a:gd name="connsiteX225" fmla="*/ 1449415 w 11243827"/>
              <a:gd name="connsiteY225" fmla="*/ 5460467 h 5641173"/>
              <a:gd name="connsiteX226" fmla="*/ 1447454 w 11243827"/>
              <a:gd name="connsiteY226" fmla="*/ 5458776 h 5641173"/>
              <a:gd name="connsiteX227" fmla="*/ 1437814 w 11243827"/>
              <a:gd name="connsiteY227" fmla="*/ 5455515 h 5641173"/>
              <a:gd name="connsiteX228" fmla="*/ 1437334 w 11243827"/>
              <a:gd name="connsiteY228" fmla="*/ 5450209 h 5641173"/>
              <a:gd name="connsiteX229" fmla="*/ 1424429 w 11243827"/>
              <a:gd name="connsiteY229" fmla="*/ 5442157 h 5641173"/>
              <a:gd name="connsiteX230" fmla="*/ 1406063 w 11243827"/>
              <a:gd name="connsiteY230" fmla="*/ 5437380 h 5641173"/>
              <a:gd name="connsiteX231" fmla="*/ 1316379 w 11243827"/>
              <a:gd name="connsiteY231" fmla="*/ 5419601 h 5641173"/>
              <a:gd name="connsiteX232" fmla="*/ 1264090 w 11243827"/>
              <a:gd name="connsiteY232" fmla="*/ 5406153 h 5641173"/>
              <a:gd name="connsiteX233" fmla="*/ 1246374 w 11243827"/>
              <a:gd name="connsiteY233" fmla="*/ 5396631 h 5641173"/>
              <a:gd name="connsiteX234" fmla="*/ 1220190 w 11243827"/>
              <a:gd name="connsiteY234" fmla="*/ 5386301 h 5641173"/>
              <a:gd name="connsiteX235" fmla="*/ 1175643 w 11243827"/>
              <a:gd name="connsiteY235" fmla="*/ 5364651 h 5641173"/>
              <a:gd name="connsiteX236" fmla="*/ 1150342 w 11243827"/>
              <a:gd name="connsiteY236" fmla="*/ 5358447 h 5641173"/>
              <a:gd name="connsiteX237" fmla="*/ 1137272 w 11243827"/>
              <a:gd name="connsiteY237" fmla="*/ 5351191 h 5641173"/>
              <a:gd name="connsiteX238" fmla="*/ 1131268 w 11243827"/>
              <a:gd name="connsiteY238" fmla="*/ 5350530 h 5641173"/>
              <a:gd name="connsiteX239" fmla="*/ 1112024 w 11243827"/>
              <a:gd name="connsiteY239" fmla="*/ 5345786 h 5641173"/>
              <a:gd name="connsiteX240" fmla="*/ 1100870 w 11243827"/>
              <a:gd name="connsiteY240" fmla="*/ 5343651 h 5641173"/>
              <a:gd name="connsiteX241" fmla="*/ 1096383 w 11243827"/>
              <a:gd name="connsiteY241" fmla="*/ 5343015 h 5641173"/>
              <a:gd name="connsiteX242" fmla="*/ 1085571 w 11243827"/>
              <a:gd name="connsiteY242" fmla="*/ 5345836 h 5641173"/>
              <a:gd name="connsiteX243" fmla="*/ 1073168 w 11243827"/>
              <a:gd name="connsiteY243" fmla="*/ 5341521 h 5641173"/>
              <a:gd name="connsiteX244" fmla="*/ 1058039 w 11243827"/>
              <a:gd name="connsiteY244" fmla="*/ 5343504 h 5641173"/>
              <a:gd name="connsiteX245" fmla="*/ 1055426 w 11243827"/>
              <a:gd name="connsiteY245" fmla="*/ 5339088 h 5641173"/>
              <a:gd name="connsiteX246" fmla="*/ 1044738 w 11243827"/>
              <a:gd name="connsiteY246" fmla="*/ 5333063 h 5641173"/>
              <a:gd name="connsiteX247" fmla="*/ 1033909 w 11243827"/>
              <a:gd name="connsiteY247" fmla="*/ 5335680 h 5641173"/>
              <a:gd name="connsiteX248" fmla="*/ 1012649 w 11243827"/>
              <a:gd name="connsiteY248" fmla="*/ 5334541 h 5641173"/>
              <a:gd name="connsiteX249" fmla="*/ 1007115 w 11243827"/>
              <a:gd name="connsiteY249" fmla="*/ 5332775 h 5641173"/>
              <a:gd name="connsiteX250" fmla="*/ 986002 w 11243827"/>
              <a:gd name="connsiteY250" fmla="*/ 5334906 h 5641173"/>
              <a:gd name="connsiteX251" fmla="*/ 953418 w 11243827"/>
              <a:gd name="connsiteY251" fmla="*/ 5333901 h 5641173"/>
              <a:gd name="connsiteX252" fmla="*/ 916854 w 11243827"/>
              <a:gd name="connsiteY252" fmla="*/ 5329435 h 5641173"/>
              <a:gd name="connsiteX253" fmla="*/ 905651 w 11243827"/>
              <a:gd name="connsiteY253" fmla="*/ 5332114 h 5641173"/>
              <a:gd name="connsiteX254" fmla="*/ 836961 w 11243827"/>
              <a:gd name="connsiteY254" fmla="*/ 5330803 h 5641173"/>
              <a:gd name="connsiteX255" fmla="*/ 817627 w 11243827"/>
              <a:gd name="connsiteY255" fmla="*/ 5330580 h 5641173"/>
              <a:gd name="connsiteX256" fmla="*/ 801817 w 11243827"/>
              <a:gd name="connsiteY256" fmla="*/ 5325937 h 5641173"/>
              <a:gd name="connsiteX257" fmla="*/ 798857 w 11243827"/>
              <a:gd name="connsiteY257" fmla="*/ 5320979 h 5641173"/>
              <a:gd name="connsiteX258" fmla="*/ 788354 w 11243827"/>
              <a:gd name="connsiteY258" fmla="*/ 5320143 h 5641173"/>
              <a:gd name="connsiteX259" fmla="*/ 785726 w 11243827"/>
              <a:gd name="connsiteY259" fmla="*/ 5318989 h 5641173"/>
              <a:gd name="connsiteX260" fmla="*/ 770507 w 11243827"/>
              <a:gd name="connsiteY260" fmla="*/ 5313309 h 5641173"/>
              <a:gd name="connsiteX261" fmla="*/ 733810 w 11243827"/>
              <a:gd name="connsiteY261" fmla="*/ 5324286 h 5641173"/>
              <a:gd name="connsiteX262" fmla="*/ 692117 w 11243827"/>
              <a:gd name="connsiteY262" fmla="*/ 5318786 h 5641173"/>
              <a:gd name="connsiteX263" fmla="*/ 528894 w 11243827"/>
              <a:gd name="connsiteY263" fmla="*/ 5327578 h 5641173"/>
              <a:gd name="connsiteX264" fmla="*/ 507005 w 11243827"/>
              <a:gd name="connsiteY264" fmla="*/ 5310149 h 5641173"/>
              <a:gd name="connsiteX265" fmla="*/ 441302 w 11243827"/>
              <a:gd name="connsiteY265" fmla="*/ 5307062 h 5641173"/>
              <a:gd name="connsiteX266" fmla="*/ 336819 w 11243827"/>
              <a:gd name="connsiteY266" fmla="*/ 5336690 h 5641173"/>
              <a:gd name="connsiteX267" fmla="*/ 215763 w 11243827"/>
              <a:gd name="connsiteY267" fmla="*/ 5332575 h 5641173"/>
              <a:gd name="connsiteX268" fmla="*/ 205927 w 11243827"/>
              <a:gd name="connsiteY268" fmla="*/ 5339672 h 5641173"/>
              <a:gd name="connsiteX269" fmla="*/ 194189 w 11243827"/>
              <a:gd name="connsiteY269" fmla="*/ 5343588 h 5641173"/>
              <a:gd name="connsiteX270" fmla="*/ 192552 w 11243827"/>
              <a:gd name="connsiteY270" fmla="*/ 5342845 h 5641173"/>
              <a:gd name="connsiteX271" fmla="*/ 178320 w 11243827"/>
              <a:gd name="connsiteY271" fmla="*/ 5343766 h 5641173"/>
              <a:gd name="connsiteX272" fmla="*/ 175596 w 11243827"/>
              <a:gd name="connsiteY272" fmla="*/ 5346411 h 5641173"/>
              <a:gd name="connsiteX273" fmla="*/ 165951 w 11243827"/>
              <a:gd name="connsiteY273" fmla="*/ 5347808 h 5641173"/>
              <a:gd name="connsiteX274" fmla="*/ 147287 w 11243827"/>
              <a:gd name="connsiteY274" fmla="*/ 5352625 h 5641173"/>
              <a:gd name="connsiteX275" fmla="*/ 143484 w 11243827"/>
              <a:gd name="connsiteY275" fmla="*/ 5351591 h 5641173"/>
              <a:gd name="connsiteX276" fmla="*/ 114847 w 11243827"/>
              <a:gd name="connsiteY276" fmla="*/ 5355844 h 5641173"/>
              <a:gd name="connsiteX277" fmla="*/ 114306 w 11243827"/>
              <a:gd name="connsiteY277" fmla="*/ 5354983 h 5641173"/>
              <a:gd name="connsiteX278" fmla="*/ 105588 w 11243827"/>
              <a:gd name="connsiteY278" fmla="*/ 5352169 h 5641173"/>
              <a:gd name="connsiteX279" fmla="*/ 89264 w 11243827"/>
              <a:gd name="connsiteY279" fmla="*/ 5348886 h 5641173"/>
              <a:gd name="connsiteX280" fmla="*/ 49794 w 11243827"/>
              <a:gd name="connsiteY280" fmla="*/ 5329950 h 5641173"/>
              <a:gd name="connsiteX281" fmla="*/ 19924 w 11243827"/>
              <a:gd name="connsiteY281" fmla="*/ 5334282 h 5641173"/>
              <a:gd name="connsiteX282" fmla="*/ 13819 w 11243827"/>
              <a:gd name="connsiteY282" fmla="*/ 5334653 h 5641173"/>
              <a:gd name="connsiteX283" fmla="*/ 13657 w 11243827"/>
              <a:gd name="connsiteY283" fmla="*/ 5334455 h 5641173"/>
              <a:gd name="connsiteX284" fmla="*/ 7139 w 11243827"/>
              <a:gd name="connsiteY284" fmla="*/ 5334438 h 5641173"/>
              <a:gd name="connsiteX285" fmla="*/ 2684 w 11243827"/>
              <a:gd name="connsiteY285" fmla="*/ 5335333 h 5641173"/>
              <a:gd name="connsiteX286" fmla="*/ 0 w 11243827"/>
              <a:gd name="connsiteY286" fmla="*/ 5335496 h 5641173"/>
              <a:gd name="connsiteX287" fmla="*/ 0 w 11243827"/>
              <a:gd name="connsiteY287" fmla="*/ 10592 h 5641173"/>
              <a:gd name="connsiteX288" fmla="*/ 11243827 w 11243827"/>
              <a:gd name="connsiteY288" fmla="*/ 0 h 5641173"/>
              <a:gd name="connsiteX0" fmla="*/ 11243827 w 11243827"/>
              <a:gd name="connsiteY0" fmla="*/ 0 h 5641173"/>
              <a:gd name="connsiteX1" fmla="*/ 11243827 w 11243827"/>
              <a:gd name="connsiteY1" fmla="*/ 1470035 h 5641173"/>
              <a:gd name="connsiteX2" fmla="*/ 11243827 w 11243827"/>
              <a:gd name="connsiteY2" fmla="*/ 5001571 h 5641173"/>
              <a:gd name="connsiteX3" fmla="*/ 11243827 w 11243827"/>
              <a:gd name="connsiteY3" fmla="*/ 5209610 h 5641173"/>
              <a:gd name="connsiteX4" fmla="*/ 11240675 w 11243827"/>
              <a:gd name="connsiteY4" fmla="*/ 5210442 h 5641173"/>
              <a:gd name="connsiteX5" fmla="*/ 11179959 w 11243827"/>
              <a:gd name="connsiteY5" fmla="*/ 5221199 h 5641173"/>
              <a:gd name="connsiteX6" fmla="*/ 11105493 w 11243827"/>
              <a:gd name="connsiteY6" fmla="*/ 5259905 h 5641173"/>
              <a:gd name="connsiteX7" fmla="*/ 11078640 w 11243827"/>
              <a:gd name="connsiteY7" fmla="*/ 5263531 h 5641173"/>
              <a:gd name="connsiteX8" fmla="*/ 11079616 w 11243827"/>
              <a:gd name="connsiteY8" fmla="*/ 5270380 h 5641173"/>
              <a:gd name="connsiteX9" fmla="*/ 11069641 w 11243827"/>
              <a:gd name="connsiteY9" fmla="*/ 5270884 h 5641173"/>
              <a:gd name="connsiteX10" fmla="*/ 11047377 w 11243827"/>
              <a:gd name="connsiteY10" fmla="*/ 5271051 h 5641173"/>
              <a:gd name="connsiteX11" fmla="*/ 10980705 w 11243827"/>
              <a:gd name="connsiteY11" fmla="*/ 5272951 h 5641173"/>
              <a:gd name="connsiteX12" fmla="*/ 10962514 w 11243827"/>
              <a:gd name="connsiteY12" fmla="*/ 5286084 h 5641173"/>
              <a:gd name="connsiteX13" fmla="*/ 10945307 w 11243827"/>
              <a:gd name="connsiteY13" fmla="*/ 5286290 h 5641173"/>
              <a:gd name="connsiteX14" fmla="*/ 10845516 w 11243827"/>
              <a:gd name="connsiteY14" fmla="*/ 5303894 h 5641173"/>
              <a:gd name="connsiteX15" fmla="*/ 10831795 w 11243827"/>
              <a:gd name="connsiteY15" fmla="*/ 5305210 h 5641173"/>
              <a:gd name="connsiteX16" fmla="*/ 10824365 w 11243827"/>
              <a:gd name="connsiteY16" fmla="*/ 5311111 h 5641173"/>
              <a:gd name="connsiteX17" fmla="*/ 10797756 w 11243827"/>
              <a:gd name="connsiteY17" fmla="*/ 5312285 h 5641173"/>
              <a:gd name="connsiteX18" fmla="*/ 10796525 w 11243827"/>
              <a:gd name="connsiteY18" fmla="*/ 5315645 h 5641173"/>
              <a:gd name="connsiteX19" fmla="*/ 10709063 w 11243827"/>
              <a:gd name="connsiteY19" fmla="*/ 5344492 h 5641173"/>
              <a:gd name="connsiteX20" fmla="*/ 10694078 w 11243827"/>
              <a:gd name="connsiteY20" fmla="*/ 5349258 h 5641173"/>
              <a:gd name="connsiteX21" fmla="*/ 10681131 w 11243827"/>
              <a:gd name="connsiteY21" fmla="*/ 5347812 h 5641173"/>
              <a:gd name="connsiteX22" fmla="*/ 10609448 w 11243827"/>
              <a:gd name="connsiteY22" fmla="*/ 5351931 h 5641173"/>
              <a:gd name="connsiteX23" fmla="*/ 10592397 w 11243827"/>
              <a:gd name="connsiteY23" fmla="*/ 5349402 h 5641173"/>
              <a:gd name="connsiteX24" fmla="*/ 10585227 w 11243827"/>
              <a:gd name="connsiteY24" fmla="*/ 5344063 h 5641173"/>
              <a:gd name="connsiteX25" fmla="*/ 10557472 w 11243827"/>
              <a:gd name="connsiteY25" fmla="*/ 5354151 h 5641173"/>
              <a:gd name="connsiteX26" fmla="*/ 10514646 w 11243827"/>
              <a:gd name="connsiteY26" fmla="*/ 5361064 h 5641173"/>
              <a:gd name="connsiteX27" fmla="*/ 10494292 w 11243827"/>
              <a:gd name="connsiteY27" fmla="*/ 5366054 h 5641173"/>
              <a:gd name="connsiteX28" fmla="*/ 10477869 w 11243827"/>
              <a:gd name="connsiteY28" fmla="*/ 5363025 h 5641173"/>
              <a:gd name="connsiteX29" fmla="*/ 10384411 w 11243827"/>
              <a:gd name="connsiteY29" fmla="*/ 5362257 h 5641173"/>
              <a:gd name="connsiteX30" fmla="*/ 10362921 w 11243827"/>
              <a:gd name="connsiteY30" fmla="*/ 5357444 h 5641173"/>
              <a:gd name="connsiteX31" fmla="*/ 10352736 w 11243827"/>
              <a:gd name="connsiteY31" fmla="*/ 5347851 h 5641173"/>
              <a:gd name="connsiteX32" fmla="*/ 10344754 w 11243827"/>
              <a:gd name="connsiteY32" fmla="*/ 5351272 h 5641173"/>
              <a:gd name="connsiteX33" fmla="*/ 10288226 w 11243827"/>
              <a:gd name="connsiteY33" fmla="*/ 5351613 h 5641173"/>
              <a:gd name="connsiteX34" fmla="*/ 10251350 w 11243827"/>
              <a:gd name="connsiteY34" fmla="*/ 5352711 h 5641173"/>
              <a:gd name="connsiteX35" fmla="*/ 10249108 w 11243827"/>
              <a:gd name="connsiteY35" fmla="*/ 5365881 h 5641173"/>
              <a:gd name="connsiteX36" fmla="*/ 10216272 w 11243827"/>
              <a:gd name="connsiteY36" fmla="*/ 5370573 h 5641173"/>
              <a:gd name="connsiteX37" fmla="*/ 10181278 w 11243827"/>
              <a:gd name="connsiteY37" fmla="*/ 5362119 h 5641173"/>
              <a:gd name="connsiteX38" fmla="*/ 10140033 w 11243827"/>
              <a:gd name="connsiteY38" fmla="*/ 5363304 h 5641173"/>
              <a:gd name="connsiteX39" fmla="*/ 10115353 w 11243827"/>
              <a:gd name="connsiteY39" fmla="*/ 5363869 h 5641173"/>
              <a:gd name="connsiteX40" fmla="*/ 10050578 w 11243827"/>
              <a:gd name="connsiteY40" fmla="*/ 5376153 h 5641173"/>
              <a:gd name="connsiteX41" fmla="*/ 9945478 w 11243827"/>
              <a:gd name="connsiteY41" fmla="*/ 5422859 h 5641173"/>
              <a:gd name="connsiteX42" fmla="*/ 9912481 w 11243827"/>
              <a:gd name="connsiteY42" fmla="*/ 5429477 h 5641173"/>
              <a:gd name="connsiteX43" fmla="*/ 9906713 w 11243827"/>
              <a:gd name="connsiteY43" fmla="*/ 5426784 h 5641173"/>
              <a:gd name="connsiteX44" fmla="*/ 9742436 w 11243827"/>
              <a:gd name="connsiteY44" fmla="*/ 5454834 h 5641173"/>
              <a:gd name="connsiteX45" fmla="*/ 9713044 w 11243827"/>
              <a:gd name="connsiteY45" fmla="*/ 5456476 h 5641173"/>
              <a:gd name="connsiteX46" fmla="*/ 9691033 w 11243827"/>
              <a:gd name="connsiteY46" fmla="*/ 5455451 h 5641173"/>
              <a:gd name="connsiteX47" fmla="*/ 9638355 w 11243827"/>
              <a:gd name="connsiteY47" fmla="*/ 5464794 h 5641173"/>
              <a:gd name="connsiteX48" fmla="*/ 9552434 w 11243827"/>
              <a:gd name="connsiteY48" fmla="*/ 5485280 h 5641173"/>
              <a:gd name="connsiteX49" fmla="*/ 9533883 w 11243827"/>
              <a:gd name="connsiteY49" fmla="*/ 5488516 h 5641173"/>
              <a:gd name="connsiteX50" fmla="*/ 9516916 w 11243827"/>
              <a:gd name="connsiteY50" fmla="*/ 5486828 h 5641173"/>
              <a:gd name="connsiteX51" fmla="*/ 9512093 w 11243827"/>
              <a:gd name="connsiteY51" fmla="*/ 5482541 h 5641173"/>
              <a:gd name="connsiteX52" fmla="*/ 9501725 w 11243827"/>
              <a:gd name="connsiteY52" fmla="*/ 5483603 h 5641173"/>
              <a:gd name="connsiteX53" fmla="*/ 9498754 w 11243827"/>
              <a:gd name="connsiteY53" fmla="*/ 5482951 h 5641173"/>
              <a:gd name="connsiteX54" fmla="*/ 9481932 w 11243827"/>
              <a:gd name="connsiteY54" fmla="*/ 5480151 h 5641173"/>
              <a:gd name="connsiteX55" fmla="*/ 9451321 w 11243827"/>
              <a:gd name="connsiteY55" fmla="*/ 5497375 h 5641173"/>
              <a:gd name="connsiteX56" fmla="*/ 9409298 w 11243827"/>
              <a:gd name="connsiteY56" fmla="*/ 5499478 h 5641173"/>
              <a:gd name="connsiteX57" fmla="*/ 9257007 w 11243827"/>
              <a:gd name="connsiteY57" fmla="*/ 5537183 h 5641173"/>
              <a:gd name="connsiteX58" fmla="*/ 9229078 w 11243827"/>
              <a:gd name="connsiteY58" fmla="*/ 5524154 h 5641173"/>
              <a:gd name="connsiteX59" fmla="*/ 9165105 w 11243827"/>
              <a:gd name="connsiteY59" fmla="*/ 5532892 h 5641173"/>
              <a:gd name="connsiteX60" fmla="*/ 9077301 w 11243827"/>
              <a:gd name="connsiteY60" fmla="*/ 5580356 h 5641173"/>
              <a:gd name="connsiteX61" fmla="*/ 8960065 w 11243827"/>
              <a:gd name="connsiteY61" fmla="*/ 5597982 h 5641173"/>
              <a:gd name="connsiteX62" fmla="*/ 8953536 w 11243827"/>
              <a:gd name="connsiteY62" fmla="*/ 5606638 h 5641173"/>
              <a:gd name="connsiteX63" fmla="*/ 8943907 w 11243827"/>
              <a:gd name="connsiteY63" fmla="*/ 5612541 h 5641173"/>
              <a:gd name="connsiteX64" fmla="*/ 8942046 w 11243827"/>
              <a:gd name="connsiteY64" fmla="*/ 5612112 h 5641173"/>
              <a:gd name="connsiteX65" fmla="*/ 8928824 w 11243827"/>
              <a:gd name="connsiteY65" fmla="*/ 5615549 h 5641173"/>
              <a:gd name="connsiteX66" fmla="*/ 8927294 w 11243827"/>
              <a:gd name="connsiteY66" fmla="*/ 5618607 h 5641173"/>
              <a:gd name="connsiteX67" fmla="*/ 8918651 w 11243827"/>
              <a:gd name="connsiteY67" fmla="*/ 5621688 h 5641173"/>
              <a:gd name="connsiteX68" fmla="*/ 8902772 w 11243827"/>
              <a:gd name="connsiteY68" fmla="*/ 5629703 h 5641173"/>
              <a:gd name="connsiteX69" fmla="*/ 8898724 w 11243827"/>
              <a:gd name="connsiteY69" fmla="*/ 5629379 h 5641173"/>
              <a:gd name="connsiteX70" fmla="*/ 8873099 w 11243827"/>
              <a:gd name="connsiteY70" fmla="*/ 5638628 h 5641173"/>
              <a:gd name="connsiteX71" fmla="*/ 8872234 w 11243827"/>
              <a:gd name="connsiteY71" fmla="*/ 5637889 h 5641173"/>
              <a:gd name="connsiteX72" fmla="*/ 8862777 w 11243827"/>
              <a:gd name="connsiteY72" fmla="*/ 5636711 h 5641173"/>
              <a:gd name="connsiteX73" fmla="*/ 8845869 w 11243827"/>
              <a:gd name="connsiteY73" fmla="*/ 5636436 h 5641173"/>
              <a:gd name="connsiteX74" fmla="*/ 8800548 w 11243827"/>
              <a:gd name="connsiteY74" fmla="*/ 5625084 h 5641173"/>
              <a:gd name="connsiteX75" fmla="*/ 8773774 w 11243827"/>
              <a:gd name="connsiteY75" fmla="*/ 5634630 h 5641173"/>
              <a:gd name="connsiteX76" fmla="*/ 8698255 w 11243827"/>
              <a:gd name="connsiteY76" fmla="*/ 5636083 h 5641173"/>
              <a:gd name="connsiteX77" fmla="*/ 8619167 w 11243827"/>
              <a:gd name="connsiteY77" fmla="*/ 5619130 h 5641173"/>
              <a:gd name="connsiteX78" fmla="*/ 8539822 w 11243827"/>
              <a:gd name="connsiteY78" fmla="*/ 5616905 h 5641173"/>
              <a:gd name="connsiteX79" fmla="*/ 8511094 w 11243827"/>
              <a:gd name="connsiteY79" fmla="*/ 5617360 h 5641173"/>
              <a:gd name="connsiteX80" fmla="*/ 8459886 w 11243827"/>
              <a:gd name="connsiteY80" fmla="*/ 5612612 h 5641173"/>
              <a:gd name="connsiteX81" fmla="*/ 8436432 w 11243827"/>
              <a:gd name="connsiteY81" fmla="*/ 5606990 h 5641173"/>
              <a:gd name="connsiteX82" fmla="*/ 8435403 w 11243827"/>
              <a:gd name="connsiteY82" fmla="*/ 5607336 h 5641173"/>
              <a:gd name="connsiteX83" fmla="*/ 8433307 w 11243827"/>
              <a:gd name="connsiteY83" fmla="*/ 5604917 h 5641173"/>
              <a:gd name="connsiteX84" fmla="*/ 8428968 w 11243827"/>
              <a:gd name="connsiteY84" fmla="*/ 5603796 h 5641173"/>
              <a:gd name="connsiteX85" fmla="*/ 8417124 w 11243827"/>
              <a:gd name="connsiteY85" fmla="*/ 5604518 h 5641173"/>
              <a:gd name="connsiteX86" fmla="*/ 8412669 w 11243827"/>
              <a:gd name="connsiteY86" fmla="*/ 5605413 h 5641173"/>
              <a:gd name="connsiteX87" fmla="*/ 8406152 w 11243827"/>
              <a:gd name="connsiteY87" fmla="*/ 5605396 h 5641173"/>
              <a:gd name="connsiteX88" fmla="*/ 8405989 w 11243827"/>
              <a:gd name="connsiteY88" fmla="*/ 5605197 h 5641173"/>
              <a:gd name="connsiteX89" fmla="*/ 8399884 w 11243827"/>
              <a:gd name="connsiteY89" fmla="*/ 5605568 h 5641173"/>
              <a:gd name="connsiteX90" fmla="*/ 8370014 w 11243827"/>
              <a:gd name="connsiteY90" fmla="*/ 5609900 h 5641173"/>
              <a:gd name="connsiteX91" fmla="*/ 8330544 w 11243827"/>
              <a:gd name="connsiteY91" fmla="*/ 5590964 h 5641173"/>
              <a:gd name="connsiteX92" fmla="*/ 8314221 w 11243827"/>
              <a:gd name="connsiteY92" fmla="*/ 5587682 h 5641173"/>
              <a:gd name="connsiteX93" fmla="*/ 8305502 w 11243827"/>
              <a:gd name="connsiteY93" fmla="*/ 5584868 h 5641173"/>
              <a:gd name="connsiteX94" fmla="*/ 8304962 w 11243827"/>
              <a:gd name="connsiteY94" fmla="*/ 5584007 h 5641173"/>
              <a:gd name="connsiteX95" fmla="*/ 8276324 w 11243827"/>
              <a:gd name="connsiteY95" fmla="*/ 5588260 h 5641173"/>
              <a:gd name="connsiteX96" fmla="*/ 8272522 w 11243827"/>
              <a:gd name="connsiteY96" fmla="*/ 5587226 h 5641173"/>
              <a:gd name="connsiteX97" fmla="*/ 8253857 w 11243827"/>
              <a:gd name="connsiteY97" fmla="*/ 5592043 h 5641173"/>
              <a:gd name="connsiteX98" fmla="*/ 8244212 w 11243827"/>
              <a:gd name="connsiteY98" fmla="*/ 5593439 h 5641173"/>
              <a:gd name="connsiteX99" fmla="*/ 8241488 w 11243827"/>
              <a:gd name="connsiteY99" fmla="*/ 5596085 h 5641173"/>
              <a:gd name="connsiteX100" fmla="*/ 8227256 w 11243827"/>
              <a:gd name="connsiteY100" fmla="*/ 5597005 h 5641173"/>
              <a:gd name="connsiteX101" fmla="*/ 8225619 w 11243827"/>
              <a:gd name="connsiteY101" fmla="*/ 5596262 h 5641173"/>
              <a:gd name="connsiteX102" fmla="*/ 8213882 w 11243827"/>
              <a:gd name="connsiteY102" fmla="*/ 5600179 h 5641173"/>
              <a:gd name="connsiteX103" fmla="*/ 8204045 w 11243827"/>
              <a:gd name="connsiteY103" fmla="*/ 5607275 h 5641173"/>
              <a:gd name="connsiteX104" fmla="*/ 8082989 w 11243827"/>
              <a:gd name="connsiteY104" fmla="*/ 5603160 h 5641173"/>
              <a:gd name="connsiteX105" fmla="*/ 7976942 w 11243827"/>
              <a:gd name="connsiteY105" fmla="*/ 5598455 h 5641173"/>
              <a:gd name="connsiteX106" fmla="*/ 7890915 w 11243827"/>
              <a:gd name="connsiteY106" fmla="*/ 5612272 h 5641173"/>
              <a:gd name="connsiteX107" fmla="*/ 7727691 w 11243827"/>
              <a:gd name="connsiteY107" fmla="*/ 5621064 h 5641173"/>
              <a:gd name="connsiteX108" fmla="*/ 7685998 w 11243827"/>
              <a:gd name="connsiteY108" fmla="*/ 5615564 h 5641173"/>
              <a:gd name="connsiteX109" fmla="*/ 7649302 w 11243827"/>
              <a:gd name="connsiteY109" fmla="*/ 5626541 h 5641173"/>
              <a:gd name="connsiteX110" fmla="*/ 7634083 w 11243827"/>
              <a:gd name="connsiteY110" fmla="*/ 5620862 h 5641173"/>
              <a:gd name="connsiteX111" fmla="*/ 7631455 w 11243827"/>
              <a:gd name="connsiteY111" fmla="*/ 5619708 h 5641173"/>
              <a:gd name="connsiteX112" fmla="*/ 7620952 w 11243827"/>
              <a:gd name="connsiteY112" fmla="*/ 5618872 h 5641173"/>
              <a:gd name="connsiteX113" fmla="*/ 7617992 w 11243827"/>
              <a:gd name="connsiteY113" fmla="*/ 5613914 h 5641173"/>
              <a:gd name="connsiteX114" fmla="*/ 7602182 w 11243827"/>
              <a:gd name="connsiteY114" fmla="*/ 5609271 h 5641173"/>
              <a:gd name="connsiteX115" fmla="*/ 7582847 w 11243827"/>
              <a:gd name="connsiteY115" fmla="*/ 5609047 h 5641173"/>
              <a:gd name="connsiteX116" fmla="*/ 7514158 w 11243827"/>
              <a:gd name="connsiteY116" fmla="*/ 5607737 h 5641173"/>
              <a:gd name="connsiteX117" fmla="*/ 7502955 w 11243827"/>
              <a:gd name="connsiteY117" fmla="*/ 5610415 h 5641173"/>
              <a:gd name="connsiteX118" fmla="*/ 7466391 w 11243827"/>
              <a:gd name="connsiteY118" fmla="*/ 5605949 h 5641173"/>
              <a:gd name="connsiteX119" fmla="*/ 7433806 w 11243827"/>
              <a:gd name="connsiteY119" fmla="*/ 5604945 h 5641173"/>
              <a:gd name="connsiteX120" fmla="*/ 7412693 w 11243827"/>
              <a:gd name="connsiteY120" fmla="*/ 5607075 h 5641173"/>
              <a:gd name="connsiteX121" fmla="*/ 7407159 w 11243827"/>
              <a:gd name="connsiteY121" fmla="*/ 5605310 h 5641173"/>
              <a:gd name="connsiteX122" fmla="*/ 7385900 w 11243827"/>
              <a:gd name="connsiteY122" fmla="*/ 5604171 h 5641173"/>
              <a:gd name="connsiteX123" fmla="*/ 7375071 w 11243827"/>
              <a:gd name="connsiteY123" fmla="*/ 5606788 h 5641173"/>
              <a:gd name="connsiteX124" fmla="*/ 7364382 w 11243827"/>
              <a:gd name="connsiteY124" fmla="*/ 5600762 h 5641173"/>
              <a:gd name="connsiteX125" fmla="*/ 7361770 w 11243827"/>
              <a:gd name="connsiteY125" fmla="*/ 5596347 h 5641173"/>
              <a:gd name="connsiteX126" fmla="*/ 7346641 w 11243827"/>
              <a:gd name="connsiteY126" fmla="*/ 5598329 h 5641173"/>
              <a:gd name="connsiteX127" fmla="*/ 7334238 w 11243827"/>
              <a:gd name="connsiteY127" fmla="*/ 5594014 h 5641173"/>
              <a:gd name="connsiteX128" fmla="*/ 7323426 w 11243827"/>
              <a:gd name="connsiteY128" fmla="*/ 5596835 h 5641173"/>
              <a:gd name="connsiteX129" fmla="*/ 7318938 w 11243827"/>
              <a:gd name="connsiteY129" fmla="*/ 5596200 h 5641173"/>
              <a:gd name="connsiteX130" fmla="*/ 7307784 w 11243827"/>
              <a:gd name="connsiteY130" fmla="*/ 5594065 h 5641173"/>
              <a:gd name="connsiteX131" fmla="*/ 7288540 w 11243827"/>
              <a:gd name="connsiteY131" fmla="*/ 5589320 h 5641173"/>
              <a:gd name="connsiteX132" fmla="*/ 7282537 w 11243827"/>
              <a:gd name="connsiteY132" fmla="*/ 5588660 h 5641173"/>
              <a:gd name="connsiteX133" fmla="*/ 7269466 w 11243827"/>
              <a:gd name="connsiteY133" fmla="*/ 5581404 h 5641173"/>
              <a:gd name="connsiteX134" fmla="*/ 7244165 w 11243827"/>
              <a:gd name="connsiteY134" fmla="*/ 5575200 h 5641173"/>
              <a:gd name="connsiteX135" fmla="*/ 7199619 w 11243827"/>
              <a:gd name="connsiteY135" fmla="*/ 5553550 h 5641173"/>
              <a:gd name="connsiteX136" fmla="*/ 7173434 w 11243827"/>
              <a:gd name="connsiteY136" fmla="*/ 5543219 h 5641173"/>
              <a:gd name="connsiteX137" fmla="*/ 7155718 w 11243827"/>
              <a:gd name="connsiteY137" fmla="*/ 5533697 h 5641173"/>
              <a:gd name="connsiteX138" fmla="*/ 7103430 w 11243827"/>
              <a:gd name="connsiteY138" fmla="*/ 5520249 h 5641173"/>
              <a:gd name="connsiteX139" fmla="*/ 7013746 w 11243827"/>
              <a:gd name="connsiteY139" fmla="*/ 5502470 h 5641173"/>
              <a:gd name="connsiteX140" fmla="*/ 6995379 w 11243827"/>
              <a:gd name="connsiteY140" fmla="*/ 5497693 h 5641173"/>
              <a:gd name="connsiteX141" fmla="*/ 6982475 w 11243827"/>
              <a:gd name="connsiteY141" fmla="*/ 5489641 h 5641173"/>
              <a:gd name="connsiteX142" fmla="*/ 6981994 w 11243827"/>
              <a:gd name="connsiteY142" fmla="*/ 5484335 h 5641173"/>
              <a:gd name="connsiteX143" fmla="*/ 6972355 w 11243827"/>
              <a:gd name="connsiteY143" fmla="*/ 5481074 h 5641173"/>
              <a:gd name="connsiteX144" fmla="*/ 6970394 w 11243827"/>
              <a:gd name="connsiteY144" fmla="*/ 5479383 h 5641173"/>
              <a:gd name="connsiteX145" fmla="*/ 6958543 w 11243827"/>
              <a:gd name="connsiteY145" fmla="*/ 5470507 h 5641173"/>
              <a:gd name="connsiteX146" fmla="*/ 6918276 w 11243827"/>
              <a:gd name="connsiteY146" fmla="*/ 5472034 h 5641173"/>
              <a:gd name="connsiteX147" fmla="*/ 6881046 w 11243827"/>
              <a:gd name="connsiteY147" fmla="*/ 5457070 h 5641173"/>
              <a:gd name="connsiteX148" fmla="*/ 6752164 w 11243827"/>
              <a:gd name="connsiteY148" fmla="*/ 5425021 h 5641173"/>
              <a:gd name="connsiteX149" fmla="*/ 6724964 w 11243827"/>
              <a:gd name="connsiteY149" fmla="*/ 5414071 h 5641173"/>
              <a:gd name="connsiteX150" fmla="*/ 6683286 w 11243827"/>
              <a:gd name="connsiteY150" fmla="*/ 5405383 h 5641173"/>
              <a:gd name="connsiteX151" fmla="*/ 6644277 w 11243827"/>
              <a:gd name="connsiteY151" fmla="*/ 5429684 h 5641173"/>
              <a:gd name="connsiteX152" fmla="*/ 6532914 w 11243827"/>
              <a:gd name="connsiteY152" fmla="*/ 5431205 h 5641173"/>
              <a:gd name="connsiteX153" fmla="*/ 6307459 w 11243827"/>
              <a:gd name="connsiteY153" fmla="*/ 5467087 h 5641173"/>
              <a:gd name="connsiteX154" fmla="*/ 6196243 w 11243827"/>
              <a:gd name="connsiteY154" fmla="*/ 5515042 h 5641173"/>
              <a:gd name="connsiteX155" fmla="*/ 6099124 w 11243827"/>
              <a:gd name="connsiteY155" fmla="*/ 5516848 h 5641173"/>
              <a:gd name="connsiteX156" fmla="*/ 6016077 w 11243827"/>
              <a:gd name="connsiteY156" fmla="*/ 5528642 h 5641173"/>
              <a:gd name="connsiteX157" fmla="*/ 6004389 w 11243827"/>
              <a:gd name="connsiteY157" fmla="*/ 5531206 h 5641173"/>
              <a:gd name="connsiteX158" fmla="*/ 5933945 w 11243827"/>
              <a:gd name="connsiteY158" fmla="*/ 5538840 h 5641173"/>
              <a:gd name="connsiteX159" fmla="*/ 5883936 w 11243827"/>
              <a:gd name="connsiteY159" fmla="*/ 5553807 h 5641173"/>
              <a:gd name="connsiteX160" fmla="*/ 5798331 w 11243827"/>
              <a:gd name="connsiteY160" fmla="*/ 5564248 h 5641173"/>
              <a:gd name="connsiteX161" fmla="*/ 5712738 w 11243827"/>
              <a:gd name="connsiteY161" fmla="*/ 5573120 h 5641173"/>
              <a:gd name="connsiteX162" fmla="*/ 5681342 w 11243827"/>
              <a:gd name="connsiteY162" fmla="*/ 5575621 h 5641173"/>
              <a:gd name="connsiteX163" fmla="*/ 5627167 w 11243827"/>
              <a:gd name="connsiteY163" fmla="*/ 5583215 h 5641173"/>
              <a:gd name="connsiteX164" fmla="*/ 5591414 w 11243827"/>
              <a:gd name="connsiteY164" fmla="*/ 5587695 h 5641173"/>
              <a:gd name="connsiteX165" fmla="*/ 5583028 w 11243827"/>
              <a:gd name="connsiteY165" fmla="*/ 5580877 h 5641173"/>
              <a:gd name="connsiteX166" fmla="*/ 5549426 w 11243827"/>
              <a:gd name="connsiteY166" fmla="*/ 5582858 h 5641173"/>
              <a:gd name="connsiteX167" fmla="*/ 5519999 w 11243827"/>
              <a:gd name="connsiteY167" fmla="*/ 5592246 h 5641173"/>
              <a:gd name="connsiteX168" fmla="*/ 5480028 w 11243827"/>
              <a:gd name="connsiteY168" fmla="*/ 5597282 h 5641173"/>
              <a:gd name="connsiteX169" fmla="*/ 5456175 w 11243827"/>
              <a:gd name="connsiteY169" fmla="*/ 5600371 h 5641173"/>
              <a:gd name="connsiteX170" fmla="*/ 5388463 w 11243827"/>
              <a:gd name="connsiteY170" fmla="*/ 5602638 h 5641173"/>
              <a:gd name="connsiteX171" fmla="*/ 5265898 w 11243827"/>
              <a:gd name="connsiteY171" fmla="*/ 5591830 h 5641173"/>
              <a:gd name="connsiteX172" fmla="*/ 5231231 w 11243827"/>
              <a:gd name="connsiteY172" fmla="*/ 5592790 h 5641173"/>
              <a:gd name="connsiteX173" fmla="*/ 5226996 w 11243827"/>
              <a:gd name="connsiteY173" fmla="*/ 5595040 h 5641173"/>
              <a:gd name="connsiteX174" fmla="*/ 5175988 w 11243827"/>
              <a:gd name="connsiteY174" fmla="*/ 5588131 h 5641173"/>
              <a:gd name="connsiteX175" fmla="*/ 5107470 w 11243827"/>
              <a:gd name="connsiteY175" fmla="*/ 5594771 h 5641173"/>
              <a:gd name="connsiteX176" fmla="*/ 5027868 w 11243827"/>
              <a:gd name="connsiteY176" fmla="*/ 5605624 h 5641173"/>
              <a:gd name="connsiteX177" fmla="*/ 5007324 w 11243827"/>
              <a:gd name="connsiteY177" fmla="*/ 5609209 h 5641173"/>
              <a:gd name="connsiteX178" fmla="*/ 4952559 w 11243827"/>
              <a:gd name="connsiteY178" fmla="*/ 5611402 h 5641173"/>
              <a:gd name="connsiteX179" fmla="*/ 4826081 w 11243827"/>
              <a:gd name="connsiteY179" fmla="*/ 5616191 h 5641173"/>
              <a:gd name="connsiteX180" fmla="*/ 4823501 w 11243827"/>
              <a:gd name="connsiteY180" fmla="*/ 5619174 h 5641173"/>
              <a:gd name="connsiteX181" fmla="*/ 4813093 w 11243827"/>
              <a:gd name="connsiteY181" fmla="*/ 5620026 h 5641173"/>
              <a:gd name="connsiteX182" fmla="*/ 4810563 w 11243827"/>
              <a:gd name="connsiteY182" fmla="*/ 5620787 h 5641173"/>
              <a:gd name="connsiteX183" fmla="*/ 4795818 w 11243827"/>
              <a:gd name="connsiteY183" fmla="*/ 5624618 h 5641173"/>
              <a:gd name="connsiteX184" fmla="*/ 4758404 w 11243827"/>
              <a:gd name="connsiteY184" fmla="*/ 5619510 h 5641173"/>
              <a:gd name="connsiteX185" fmla="*/ 4717254 w 11243827"/>
              <a:gd name="connsiteY185" fmla="*/ 5624155 h 5641173"/>
              <a:gd name="connsiteX186" fmla="*/ 4591958 w 11243827"/>
              <a:gd name="connsiteY186" fmla="*/ 5624710 h 5641173"/>
              <a:gd name="connsiteX187" fmla="*/ 4476215 w 11243827"/>
              <a:gd name="connsiteY187" fmla="*/ 5628210 h 5641173"/>
              <a:gd name="connsiteX188" fmla="*/ 4425193 w 11243827"/>
              <a:gd name="connsiteY188" fmla="*/ 5627414 h 5641173"/>
              <a:gd name="connsiteX189" fmla="*/ 4383866 w 11243827"/>
              <a:gd name="connsiteY189" fmla="*/ 5626546 h 5641173"/>
              <a:gd name="connsiteX190" fmla="*/ 4385596 w 11243827"/>
              <a:gd name="connsiteY190" fmla="*/ 5634646 h 5641173"/>
              <a:gd name="connsiteX191" fmla="*/ 4360864 w 11243827"/>
              <a:gd name="connsiteY191" fmla="*/ 5641173 h 5641173"/>
              <a:gd name="connsiteX192" fmla="*/ 4328321 w 11243827"/>
              <a:gd name="connsiteY192" fmla="*/ 5626332 h 5641173"/>
              <a:gd name="connsiteX193" fmla="*/ 4309842 w 11243827"/>
              <a:gd name="connsiteY193" fmla="*/ 5626471 h 5641173"/>
              <a:gd name="connsiteX194" fmla="*/ 4277424 w 11243827"/>
              <a:gd name="connsiteY194" fmla="*/ 5631598 h 5641173"/>
              <a:gd name="connsiteX195" fmla="*/ 4266627 w 11243827"/>
              <a:gd name="connsiteY195" fmla="*/ 5633969 h 5641173"/>
              <a:gd name="connsiteX196" fmla="*/ 4185525 w 11243827"/>
              <a:gd name="connsiteY196" fmla="*/ 5617508 h 5641173"/>
              <a:gd name="connsiteX197" fmla="*/ 4177617 w 11243827"/>
              <a:gd name="connsiteY197" fmla="*/ 5610903 h 5641173"/>
              <a:gd name="connsiteX198" fmla="*/ 4136948 w 11243827"/>
              <a:gd name="connsiteY198" fmla="*/ 5608031 h 5641173"/>
              <a:gd name="connsiteX199" fmla="*/ 4132323 w 11243827"/>
              <a:gd name="connsiteY199" fmla="*/ 5609784 h 5641173"/>
              <a:gd name="connsiteX200" fmla="*/ 4098620 w 11243827"/>
              <a:gd name="connsiteY200" fmla="*/ 5599672 h 5641173"/>
              <a:gd name="connsiteX201" fmla="*/ 3963475 w 11243827"/>
              <a:gd name="connsiteY201" fmla="*/ 5581841 h 5641173"/>
              <a:gd name="connsiteX202" fmla="*/ 3703613 w 11243827"/>
              <a:gd name="connsiteY202" fmla="*/ 5572482 h 5641173"/>
              <a:gd name="connsiteX203" fmla="*/ 3432987 w 11243827"/>
              <a:gd name="connsiteY203" fmla="*/ 5545768 h 5641173"/>
              <a:gd name="connsiteX204" fmla="*/ 3176381 w 11243827"/>
              <a:gd name="connsiteY204" fmla="*/ 5556110 h 5641173"/>
              <a:gd name="connsiteX205" fmla="*/ 2710156 w 11243827"/>
              <a:gd name="connsiteY205" fmla="*/ 5527517 h 5641173"/>
              <a:gd name="connsiteX206" fmla="*/ 2550206 w 11243827"/>
              <a:gd name="connsiteY206" fmla="*/ 5524958 h 5641173"/>
              <a:gd name="connsiteX207" fmla="*/ 2443041 w 11243827"/>
              <a:gd name="connsiteY207" fmla="*/ 5523990 h 5641173"/>
              <a:gd name="connsiteX208" fmla="*/ 2435613 w 11243827"/>
              <a:gd name="connsiteY208" fmla="*/ 5526704 h 5641173"/>
              <a:gd name="connsiteX209" fmla="*/ 2405682 w 11243827"/>
              <a:gd name="connsiteY209" fmla="*/ 5528307 h 5641173"/>
              <a:gd name="connsiteX210" fmla="*/ 2397487 w 11243827"/>
              <a:gd name="connsiteY210" fmla="*/ 5540337 h 5641173"/>
              <a:gd name="connsiteX211" fmla="*/ 2297454 w 11243827"/>
              <a:gd name="connsiteY211" fmla="*/ 5550765 h 5641173"/>
              <a:gd name="connsiteX212" fmla="*/ 2056700 w 11243827"/>
              <a:gd name="connsiteY212" fmla="*/ 5555489 h 5641173"/>
              <a:gd name="connsiteX213" fmla="*/ 1878530 w 11243827"/>
              <a:gd name="connsiteY213" fmla="*/ 5535330 h 5641173"/>
              <a:gd name="connsiteX214" fmla="*/ 1859292 w 11243827"/>
              <a:gd name="connsiteY214" fmla="*/ 5535461 h 5641173"/>
              <a:gd name="connsiteX215" fmla="*/ 1835626 w 11243827"/>
              <a:gd name="connsiteY215" fmla="*/ 5533793 h 5641173"/>
              <a:gd name="connsiteX216" fmla="*/ 1798939 w 11243827"/>
              <a:gd name="connsiteY216" fmla="*/ 5540285 h 5641173"/>
              <a:gd name="connsiteX217" fmla="*/ 1779046 w 11243827"/>
              <a:gd name="connsiteY217" fmla="*/ 5549949 h 5641173"/>
              <a:gd name="connsiteX218" fmla="*/ 1772421 w 11243827"/>
              <a:gd name="connsiteY218" fmla="*/ 5549018 h 5641173"/>
              <a:gd name="connsiteX219" fmla="*/ 1772052 w 11243827"/>
              <a:gd name="connsiteY219" fmla="*/ 5545689 h 5641173"/>
              <a:gd name="connsiteX220" fmla="*/ 1711543 w 11243827"/>
              <a:gd name="connsiteY220" fmla="*/ 5534558 h 5641173"/>
              <a:gd name="connsiteX221" fmla="*/ 1698891 w 11243827"/>
              <a:gd name="connsiteY221" fmla="*/ 5513187 h 5641173"/>
              <a:gd name="connsiteX222" fmla="*/ 1538763 w 11243827"/>
              <a:gd name="connsiteY222" fmla="*/ 5482781 h 5641173"/>
              <a:gd name="connsiteX223" fmla="*/ 1501533 w 11243827"/>
              <a:gd name="connsiteY223" fmla="*/ 5467817 h 5641173"/>
              <a:gd name="connsiteX224" fmla="*/ 1461266 w 11243827"/>
              <a:gd name="connsiteY224" fmla="*/ 5469343 h 5641173"/>
              <a:gd name="connsiteX225" fmla="*/ 1449415 w 11243827"/>
              <a:gd name="connsiteY225" fmla="*/ 5460467 h 5641173"/>
              <a:gd name="connsiteX226" fmla="*/ 1447454 w 11243827"/>
              <a:gd name="connsiteY226" fmla="*/ 5458776 h 5641173"/>
              <a:gd name="connsiteX227" fmla="*/ 1437814 w 11243827"/>
              <a:gd name="connsiteY227" fmla="*/ 5455515 h 5641173"/>
              <a:gd name="connsiteX228" fmla="*/ 1437334 w 11243827"/>
              <a:gd name="connsiteY228" fmla="*/ 5450209 h 5641173"/>
              <a:gd name="connsiteX229" fmla="*/ 1424429 w 11243827"/>
              <a:gd name="connsiteY229" fmla="*/ 5442157 h 5641173"/>
              <a:gd name="connsiteX230" fmla="*/ 1406063 w 11243827"/>
              <a:gd name="connsiteY230" fmla="*/ 5437380 h 5641173"/>
              <a:gd name="connsiteX231" fmla="*/ 1316379 w 11243827"/>
              <a:gd name="connsiteY231" fmla="*/ 5419601 h 5641173"/>
              <a:gd name="connsiteX232" fmla="*/ 1264090 w 11243827"/>
              <a:gd name="connsiteY232" fmla="*/ 5406153 h 5641173"/>
              <a:gd name="connsiteX233" fmla="*/ 1246374 w 11243827"/>
              <a:gd name="connsiteY233" fmla="*/ 5396631 h 5641173"/>
              <a:gd name="connsiteX234" fmla="*/ 1220190 w 11243827"/>
              <a:gd name="connsiteY234" fmla="*/ 5386301 h 5641173"/>
              <a:gd name="connsiteX235" fmla="*/ 1175643 w 11243827"/>
              <a:gd name="connsiteY235" fmla="*/ 5364651 h 5641173"/>
              <a:gd name="connsiteX236" fmla="*/ 1150342 w 11243827"/>
              <a:gd name="connsiteY236" fmla="*/ 5358447 h 5641173"/>
              <a:gd name="connsiteX237" fmla="*/ 1137272 w 11243827"/>
              <a:gd name="connsiteY237" fmla="*/ 5351191 h 5641173"/>
              <a:gd name="connsiteX238" fmla="*/ 1131268 w 11243827"/>
              <a:gd name="connsiteY238" fmla="*/ 5350530 h 5641173"/>
              <a:gd name="connsiteX239" fmla="*/ 1112024 w 11243827"/>
              <a:gd name="connsiteY239" fmla="*/ 5345786 h 5641173"/>
              <a:gd name="connsiteX240" fmla="*/ 1100870 w 11243827"/>
              <a:gd name="connsiteY240" fmla="*/ 5343651 h 5641173"/>
              <a:gd name="connsiteX241" fmla="*/ 1096383 w 11243827"/>
              <a:gd name="connsiteY241" fmla="*/ 5343015 h 5641173"/>
              <a:gd name="connsiteX242" fmla="*/ 1085571 w 11243827"/>
              <a:gd name="connsiteY242" fmla="*/ 5345836 h 5641173"/>
              <a:gd name="connsiteX243" fmla="*/ 1073168 w 11243827"/>
              <a:gd name="connsiteY243" fmla="*/ 5341521 h 5641173"/>
              <a:gd name="connsiteX244" fmla="*/ 1058039 w 11243827"/>
              <a:gd name="connsiteY244" fmla="*/ 5343504 h 5641173"/>
              <a:gd name="connsiteX245" fmla="*/ 1055426 w 11243827"/>
              <a:gd name="connsiteY245" fmla="*/ 5339088 h 5641173"/>
              <a:gd name="connsiteX246" fmla="*/ 1044738 w 11243827"/>
              <a:gd name="connsiteY246" fmla="*/ 5333063 h 5641173"/>
              <a:gd name="connsiteX247" fmla="*/ 1033909 w 11243827"/>
              <a:gd name="connsiteY247" fmla="*/ 5335680 h 5641173"/>
              <a:gd name="connsiteX248" fmla="*/ 1012649 w 11243827"/>
              <a:gd name="connsiteY248" fmla="*/ 5334541 h 5641173"/>
              <a:gd name="connsiteX249" fmla="*/ 1007115 w 11243827"/>
              <a:gd name="connsiteY249" fmla="*/ 5332775 h 5641173"/>
              <a:gd name="connsiteX250" fmla="*/ 986002 w 11243827"/>
              <a:gd name="connsiteY250" fmla="*/ 5334906 h 5641173"/>
              <a:gd name="connsiteX251" fmla="*/ 953418 w 11243827"/>
              <a:gd name="connsiteY251" fmla="*/ 5333901 h 5641173"/>
              <a:gd name="connsiteX252" fmla="*/ 916854 w 11243827"/>
              <a:gd name="connsiteY252" fmla="*/ 5329435 h 5641173"/>
              <a:gd name="connsiteX253" fmla="*/ 905651 w 11243827"/>
              <a:gd name="connsiteY253" fmla="*/ 5332114 h 5641173"/>
              <a:gd name="connsiteX254" fmla="*/ 836961 w 11243827"/>
              <a:gd name="connsiteY254" fmla="*/ 5330803 h 5641173"/>
              <a:gd name="connsiteX255" fmla="*/ 817627 w 11243827"/>
              <a:gd name="connsiteY255" fmla="*/ 5330580 h 5641173"/>
              <a:gd name="connsiteX256" fmla="*/ 801817 w 11243827"/>
              <a:gd name="connsiteY256" fmla="*/ 5325937 h 5641173"/>
              <a:gd name="connsiteX257" fmla="*/ 798857 w 11243827"/>
              <a:gd name="connsiteY257" fmla="*/ 5320979 h 5641173"/>
              <a:gd name="connsiteX258" fmla="*/ 788354 w 11243827"/>
              <a:gd name="connsiteY258" fmla="*/ 5320143 h 5641173"/>
              <a:gd name="connsiteX259" fmla="*/ 785726 w 11243827"/>
              <a:gd name="connsiteY259" fmla="*/ 5318989 h 5641173"/>
              <a:gd name="connsiteX260" fmla="*/ 770507 w 11243827"/>
              <a:gd name="connsiteY260" fmla="*/ 5313309 h 5641173"/>
              <a:gd name="connsiteX261" fmla="*/ 733810 w 11243827"/>
              <a:gd name="connsiteY261" fmla="*/ 5324286 h 5641173"/>
              <a:gd name="connsiteX262" fmla="*/ 692117 w 11243827"/>
              <a:gd name="connsiteY262" fmla="*/ 5318786 h 5641173"/>
              <a:gd name="connsiteX263" fmla="*/ 528894 w 11243827"/>
              <a:gd name="connsiteY263" fmla="*/ 5327578 h 5641173"/>
              <a:gd name="connsiteX264" fmla="*/ 507005 w 11243827"/>
              <a:gd name="connsiteY264" fmla="*/ 5310149 h 5641173"/>
              <a:gd name="connsiteX265" fmla="*/ 441302 w 11243827"/>
              <a:gd name="connsiteY265" fmla="*/ 5307062 h 5641173"/>
              <a:gd name="connsiteX266" fmla="*/ 336819 w 11243827"/>
              <a:gd name="connsiteY266" fmla="*/ 5336690 h 5641173"/>
              <a:gd name="connsiteX267" fmla="*/ 215763 w 11243827"/>
              <a:gd name="connsiteY267" fmla="*/ 5332575 h 5641173"/>
              <a:gd name="connsiteX268" fmla="*/ 205927 w 11243827"/>
              <a:gd name="connsiteY268" fmla="*/ 5339672 h 5641173"/>
              <a:gd name="connsiteX269" fmla="*/ 194189 w 11243827"/>
              <a:gd name="connsiteY269" fmla="*/ 5343588 h 5641173"/>
              <a:gd name="connsiteX270" fmla="*/ 192552 w 11243827"/>
              <a:gd name="connsiteY270" fmla="*/ 5342845 h 5641173"/>
              <a:gd name="connsiteX271" fmla="*/ 178320 w 11243827"/>
              <a:gd name="connsiteY271" fmla="*/ 5343766 h 5641173"/>
              <a:gd name="connsiteX272" fmla="*/ 175596 w 11243827"/>
              <a:gd name="connsiteY272" fmla="*/ 5346411 h 5641173"/>
              <a:gd name="connsiteX273" fmla="*/ 165951 w 11243827"/>
              <a:gd name="connsiteY273" fmla="*/ 5347808 h 5641173"/>
              <a:gd name="connsiteX274" fmla="*/ 147287 w 11243827"/>
              <a:gd name="connsiteY274" fmla="*/ 5352625 h 5641173"/>
              <a:gd name="connsiteX275" fmla="*/ 143484 w 11243827"/>
              <a:gd name="connsiteY275" fmla="*/ 5351591 h 5641173"/>
              <a:gd name="connsiteX276" fmla="*/ 114847 w 11243827"/>
              <a:gd name="connsiteY276" fmla="*/ 5355844 h 5641173"/>
              <a:gd name="connsiteX277" fmla="*/ 114306 w 11243827"/>
              <a:gd name="connsiteY277" fmla="*/ 5354983 h 5641173"/>
              <a:gd name="connsiteX278" fmla="*/ 105588 w 11243827"/>
              <a:gd name="connsiteY278" fmla="*/ 5352169 h 5641173"/>
              <a:gd name="connsiteX279" fmla="*/ 89264 w 11243827"/>
              <a:gd name="connsiteY279" fmla="*/ 5348886 h 5641173"/>
              <a:gd name="connsiteX280" fmla="*/ 49794 w 11243827"/>
              <a:gd name="connsiteY280" fmla="*/ 5329950 h 5641173"/>
              <a:gd name="connsiteX281" fmla="*/ 19924 w 11243827"/>
              <a:gd name="connsiteY281" fmla="*/ 5334282 h 5641173"/>
              <a:gd name="connsiteX282" fmla="*/ 13819 w 11243827"/>
              <a:gd name="connsiteY282" fmla="*/ 5334653 h 5641173"/>
              <a:gd name="connsiteX283" fmla="*/ 13657 w 11243827"/>
              <a:gd name="connsiteY283" fmla="*/ 5334455 h 5641173"/>
              <a:gd name="connsiteX284" fmla="*/ 7139 w 11243827"/>
              <a:gd name="connsiteY284" fmla="*/ 5334438 h 5641173"/>
              <a:gd name="connsiteX285" fmla="*/ 2684 w 11243827"/>
              <a:gd name="connsiteY285" fmla="*/ 5335333 h 5641173"/>
              <a:gd name="connsiteX286" fmla="*/ 0 w 11243827"/>
              <a:gd name="connsiteY286" fmla="*/ 5335496 h 5641173"/>
              <a:gd name="connsiteX287" fmla="*/ 0 w 11243827"/>
              <a:gd name="connsiteY287" fmla="*/ 10592 h 5641173"/>
              <a:gd name="connsiteX288" fmla="*/ 11243827 w 11243827"/>
              <a:gd name="connsiteY288" fmla="*/ 0 h 5641173"/>
              <a:gd name="connsiteX0" fmla="*/ 11243827 w 11243827"/>
              <a:gd name="connsiteY0" fmla="*/ 0 h 5687273"/>
              <a:gd name="connsiteX1" fmla="*/ 11243827 w 11243827"/>
              <a:gd name="connsiteY1" fmla="*/ 1470035 h 5687273"/>
              <a:gd name="connsiteX2" fmla="*/ 11243827 w 11243827"/>
              <a:gd name="connsiteY2" fmla="*/ 5001571 h 5687273"/>
              <a:gd name="connsiteX3" fmla="*/ 11243827 w 11243827"/>
              <a:gd name="connsiteY3" fmla="*/ 5209610 h 5687273"/>
              <a:gd name="connsiteX4" fmla="*/ 11240675 w 11243827"/>
              <a:gd name="connsiteY4" fmla="*/ 5210442 h 5687273"/>
              <a:gd name="connsiteX5" fmla="*/ 11179959 w 11243827"/>
              <a:gd name="connsiteY5" fmla="*/ 5221199 h 5687273"/>
              <a:gd name="connsiteX6" fmla="*/ 11105493 w 11243827"/>
              <a:gd name="connsiteY6" fmla="*/ 5259905 h 5687273"/>
              <a:gd name="connsiteX7" fmla="*/ 11078640 w 11243827"/>
              <a:gd name="connsiteY7" fmla="*/ 5263531 h 5687273"/>
              <a:gd name="connsiteX8" fmla="*/ 11079616 w 11243827"/>
              <a:gd name="connsiteY8" fmla="*/ 5270380 h 5687273"/>
              <a:gd name="connsiteX9" fmla="*/ 11069641 w 11243827"/>
              <a:gd name="connsiteY9" fmla="*/ 5270884 h 5687273"/>
              <a:gd name="connsiteX10" fmla="*/ 11047377 w 11243827"/>
              <a:gd name="connsiteY10" fmla="*/ 5271051 h 5687273"/>
              <a:gd name="connsiteX11" fmla="*/ 10980705 w 11243827"/>
              <a:gd name="connsiteY11" fmla="*/ 5272951 h 5687273"/>
              <a:gd name="connsiteX12" fmla="*/ 10962514 w 11243827"/>
              <a:gd name="connsiteY12" fmla="*/ 5286084 h 5687273"/>
              <a:gd name="connsiteX13" fmla="*/ 10945307 w 11243827"/>
              <a:gd name="connsiteY13" fmla="*/ 5286290 h 5687273"/>
              <a:gd name="connsiteX14" fmla="*/ 10845516 w 11243827"/>
              <a:gd name="connsiteY14" fmla="*/ 5303894 h 5687273"/>
              <a:gd name="connsiteX15" fmla="*/ 10831795 w 11243827"/>
              <a:gd name="connsiteY15" fmla="*/ 5305210 h 5687273"/>
              <a:gd name="connsiteX16" fmla="*/ 10824365 w 11243827"/>
              <a:gd name="connsiteY16" fmla="*/ 5311111 h 5687273"/>
              <a:gd name="connsiteX17" fmla="*/ 10797756 w 11243827"/>
              <a:gd name="connsiteY17" fmla="*/ 5312285 h 5687273"/>
              <a:gd name="connsiteX18" fmla="*/ 10796525 w 11243827"/>
              <a:gd name="connsiteY18" fmla="*/ 5315645 h 5687273"/>
              <a:gd name="connsiteX19" fmla="*/ 10709063 w 11243827"/>
              <a:gd name="connsiteY19" fmla="*/ 5344492 h 5687273"/>
              <a:gd name="connsiteX20" fmla="*/ 10694078 w 11243827"/>
              <a:gd name="connsiteY20" fmla="*/ 5349258 h 5687273"/>
              <a:gd name="connsiteX21" fmla="*/ 10681131 w 11243827"/>
              <a:gd name="connsiteY21" fmla="*/ 5347812 h 5687273"/>
              <a:gd name="connsiteX22" fmla="*/ 10609448 w 11243827"/>
              <a:gd name="connsiteY22" fmla="*/ 5351931 h 5687273"/>
              <a:gd name="connsiteX23" fmla="*/ 10592397 w 11243827"/>
              <a:gd name="connsiteY23" fmla="*/ 5349402 h 5687273"/>
              <a:gd name="connsiteX24" fmla="*/ 10585227 w 11243827"/>
              <a:gd name="connsiteY24" fmla="*/ 5344063 h 5687273"/>
              <a:gd name="connsiteX25" fmla="*/ 10557472 w 11243827"/>
              <a:gd name="connsiteY25" fmla="*/ 5354151 h 5687273"/>
              <a:gd name="connsiteX26" fmla="*/ 10514646 w 11243827"/>
              <a:gd name="connsiteY26" fmla="*/ 5361064 h 5687273"/>
              <a:gd name="connsiteX27" fmla="*/ 10494292 w 11243827"/>
              <a:gd name="connsiteY27" fmla="*/ 5366054 h 5687273"/>
              <a:gd name="connsiteX28" fmla="*/ 10477869 w 11243827"/>
              <a:gd name="connsiteY28" fmla="*/ 5363025 h 5687273"/>
              <a:gd name="connsiteX29" fmla="*/ 10384411 w 11243827"/>
              <a:gd name="connsiteY29" fmla="*/ 5362257 h 5687273"/>
              <a:gd name="connsiteX30" fmla="*/ 10362921 w 11243827"/>
              <a:gd name="connsiteY30" fmla="*/ 5357444 h 5687273"/>
              <a:gd name="connsiteX31" fmla="*/ 10352736 w 11243827"/>
              <a:gd name="connsiteY31" fmla="*/ 5347851 h 5687273"/>
              <a:gd name="connsiteX32" fmla="*/ 10344754 w 11243827"/>
              <a:gd name="connsiteY32" fmla="*/ 5351272 h 5687273"/>
              <a:gd name="connsiteX33" fmla="*/ 10288226 w 11243827"/>
              <a:gd name="connsiteY33" fmla="*/ 5351613 h 5687273"/>
              <a:gd name="connsiteX34" fmla="*/ 10251350 w 11243827"/>
              <a:gd name="connsiteY34" fmla="*/ 5352711 h 5687273"/>
              <a:gd name="connsiteX35" fmla="*/ 10249108 w 11243827"/>
              <a:gd name="connsiteY35" fmla="*/ 5365881 h 5687273"/>
              <a:gd name="connsiteX36" fmla="*/ 10216272 w 11243827"/>
              <a:gd name="connsiteY36" fmla="*/ 5370573 h 5687273"/>
              <a:gd name="connsiteX37" fmla="*/ 10181278 w 11243827"/>
              <a:gd name="connsiteY37" fmla="*/ 5362119 h 5687273"/>
              <a:gd name="connsiteX38" fmla="*/ 10140033 w 11243827"/>
              <a:gd name="connsiteY38" fmla="*/ 5363304 h 5687273"/>
              <a:gd name="connsiteX39" fmla="*/ 10115353 w 11243827"/>
              <a:gd name="connsiteY39" fmla="*/ 5363869 h 5687273"/>
              <a:gd name="connsiteX40" fmla="*/ 10050578 w 11243827"/>
              <a:gd name="connsiteY40" fmla="*/ 5376153 h 5687273"/>
              <a:gd name="connsiteX41" fmla="*/ 9945478 w 11243827"/>
              <a:gd name="connsiteY41" fmla="*/ 5422859 h 5687273"/>
              <a:gd name="connsiteX42" fmla="*/ 9912481 w 11243827"/>
              <a:gd name="connsiteY42" fmla="*/ 5429477 h 5687273"/>
              <a:gd name="connsiteX43" fmla="*/ 9906713 w 11243827"/>
              <a:gd name="connsiteY43" fmla="*/ 5426784 h 5687273"/>
              <a:gd name="connsiteX44" fmla="*/ 9742436 w 11243827"/>
              <a:gd name="connsiteY44" fmla="*/ 5454834 h 5687273"/>
              <a:gd name="connsiteX45" fmla="*/ 9713044 w 11243827"/>
              <a:gd name="connsiteY45" fmla="*/ 5456476 h 5687273"/>
              <a:gd name="connsiteX46" fmla="*/ 9691033 w 11243827"/>
              <a:gd name="connsiteY46" fmla="*/ 5455451 h 5687273"/>
              <a:gd name="connsiteX47" fmla="*/ 9638355 w 11243827"/>
              <a:gd name="connsiteY47" fmla="*/ 5464794 h 5687273"/>
              <a:gd name="connsiteX48" fmla="*/ 9552434 w 11243827"/>
              <a:gd name="connsiteY48" fmla="*/ 5485280 h 5687273"/>
              <a:gd name="connsiteX49" fmla="*/ 9533883 w 11243827"/>
              <a:gd name="connsiteY49" fmla="*/ 5488516 h 5687273"/>
              <a:gd name="connsiteX50" fmla="*/ 9516916 w 11243827"/>
              <a:gd name="connsiteY50" fmla="*/ 5486828 h 5687273"/>
              <a:gd name="connsiteX51" fmla="*/ 9512093 w 11243827"/>
              <a:gd name="connsiteY51" fmla="*/ 5482541 h 5687273"/>
              <a:gd name="connsiteX52" fmla="*/ 9501725 w 11243827"/>
              <a:gd name="connsiteY52" fmla="*/ 5483603 h 5687273"/>
              <a:gd name="connsiteX53" fmla="*/ 9498754 w 11243827"/>
              <a:gd name="connsiteY53" fmla="*/ 5482951 h 5687273"/>
              <a:gd name="connsiteX54" fmla="*/ 9481932 w 11243827"/>
              <a:gd name="connsiteY54" fmla="*/ 5480151 h 5687273"/>
              <a:gd name="connsiteX55" fmla="*/ 9451321 w 11243827"/>
              <a:gd name="connsiteY55" fmla="*/ 5497375 h 5687273"/>
              <a:gd name="connsiteX56" fmla="*/ 9409298 w 11243827"/>
              <a:gd name="connsiteY56" fmla="*/ 5499478 h 5687273"/>
              <a:gd name="connsiteX57" fmla="*/ 9257007 w 11243827"/>
              <a:gd name="connsiteY57" fmla="*/ 5537183 h 5687273"/>
              <a:gd name="connsiteX58" fmla="*/ 9229078 w 11243827"/>
              <a:gd name="connsiteY58" fmla="*/ 5524154 h 5687273"/>
              <a:gd name="connsiteX59" fmla="*/ 9165105 w 11243827"/>
              <a:gd name="connsiteY59" fmla="*/ 5532892 h 5687273"/>
              <a:gd name="connsiteX60" fmla="*/ 9077301 w 11243827"/>
              <a:gd name="connsiteY60" fmla="*/ 5580356 h 5687273"/>
              <a:gd name="connsiteX61" fmla="*/ 8960065 w 11243827"/>
              <a:gd name="connsiteY61" fmla="*/ 5597982 h 5687273"/>
              <a:gd name="connsiteX62" fmla="*/ 8953536 w 11243827"/>
              <a:gd name="connsiteY62" fmla="*/ 5606638 h 5687273"/>
              <a:gd name="connsiteX63" fmla="*/ 8943907 w 11243827"/>
              <a:gd name="connsiteY63" fmla="*/ 5612541 h 5687273"/>
              <a:gd name="connsiteX64" fmla="*/ 8942046 w 11243827"/>
              <a:gd name="connsiteY64" fmla="*/ 5612112 h 5687273"/>
              <a:gd name="connsiteX65" fmla="*/ 8928824 w 11243827"/>
              <a:gd name="connsiteY65" fmla="*/ 5615549 h 5687273"/>
              <a:gd name="connsiteX66" fmla="*/ 8927294 w 11243827"/>
              <a:gd name="connsiteY66" fmla="*/ 5618607 h 5687273"/>
              <a:gd name="connsiteX67" fmla="*/ 8918651 w 11243827"/>
              <a:gd name="connsiteY67" fmla="*/ 5621688 h 5687273"/>
              <a:gd name="connsiteX68" fmla="*/ 8902772 w 11243827"/>
              <a:gd name="connsiteY68" fmla="*/ 5629703 h 5687273"/>
              <a:gd name="connsiteX69" fmla="*/ 8898724 w 11243827"/>
              <a:gd name="connsiteY69" fmla="*/ 5629379 h 5687273"/>
              <a:gd name="connsiteX70" fmla="*/ 8873099 w 11243827"/>
              <a:gd name="connsiteY70" fmla="*/ 5638628 h 5687273"/>
              <a:gd name="connsiteX71" fmla="*/ 8872234 w 11243827"/>
              <a:gd name="connsiteY71" fmla="*/ 5637889 h 5687273"/>
              <a:gd name="connsiteX72" fmla="*/ 8862777 w 11243827"/>
              <a:gd name="connsiteY72" fmla="*/ 5636711 h 5687273"/>
              <a:gd name="connsiteX73" fmla="*/ 8845869 w 11243827"/>
              <a:gd name="connsiteY73" fmla="*/ 5636436 h 5687273"/>
              <a:gd name="connsiteX74" fmla="*/ 8800548 w 11243827"/>
              <a:gd name="connsiteY74" fmla="*/ 5625084 h 5687273"/>
              <a:gd name="connsiteX75" fmla="*/ 8773774 w 11243827"/>
              <a:gd name="connsiteY75" fmla="*/ 5634630 h 5687273"/>
              <a:gd name="connsiteX76" fmla="*/ 8698255 w 11243827"/>
              <a:gd name="connsiteY76" fmla="*/ 5636083 h 5687273"/>
              <a:gd name="connsiteX77" fmla="*/ 8619167 w 11243827"/>
              <a:gd name="connsiteY77" fmla="*/ 5619130 h 5687273"/>
              <a:gd name="connsiteX78" fmla="*/ 8539822 w 11243827"/>
              <a:gd name="connsiteY78" fmla="*/ 5616905 h 5687273"/>
              <a:gd name="connsiteX79" fmla="*/ 8511094 w 11243827"/>
              <a:gd name="connsiteY79" fmla="*/ 5617360 h 5687273"/>
              <a:gd name="connsiteX80" fmla="*/ 8459886 w 11243827"/>
              <a:gd name="connsiteY80" fmla="*/ 5612612 h 5687273"/>
              <a:gd name="connsiteX81" fmla="*/ 8436432 w 11243827"/>
              <a:gd name="connsiteY81" fmla="*/ 5606990 h 5687273"/>
              <a:gd name="connsiteX82" fmla="*/ 8435403 w 11243827"/>
              <a:gd name="connsiteY82" fmla="*/ 5607336 h 5687273"/>
              <a:gd name="connsiteX83" fmla="*/ 8433307 w 11243827"/>
              <a:gd name="connsiteY83" fmla="*/ 5604917 h 5687273"/>
              <a:gd name="connsiteX84" fmla="*/ 8428968 w 11243827"/>
              <a:gd name="connsiteY84" fmla="*/ 5603796 h 5687273"/>
              <a:gd name="connsiteX85" fmla="*/ 8417124 w 11243827"/>
              <a:gd name="connsiteY85" fmla="*/ 5604518 h 5687273"/>
              <a:gd name="connsiteX86" fmla="*/ 8412669 w 11243827"/>
              <a:gd name="connsiteY86" fmla="*/ 5605413 h 5687273"/>
              <a:gd name="connsiteX87" fmla="*/ 8406152 w 11243827"/>
              <a:gd name="connsiteY87" fmla="*/ 5605396 h 5687273"/>
              <a:gd name="connsiteX88" fmla="*/ 8405989 w 11243827"/>
              <a:gd name="connsiteY88" fmla="*/ 5605197 h 5687273"/>
              <a:gd name="connsiteX89" fmla="*/ 8399884 w 11243827"/>
              <a:gd name="connsiteY89" fmla="*/ 5605568 h 5687273"/>
              <a:gd name="connsiteX90" fmla="*/ 8370014 w 11243827"/>
              <a:gd name="connsiteY90" fmla="*/ 5609900 h 5687273"/>
              <a:gd name="connsiteX91" fmla="*/ 8330544 w 11243827"/>
              <a:gd name="connsiteY91" fmla="*/ 5590964 h 5687273"/>
              <a:gd name="connsiteX92" fmla="*/ 8314221 w 11243827"/>
              <a:gd name="connsiteY92" fmla="*/ 5587682 h 5687273"/>
              <a:gd name="connsiteX93" fmla="*/ 8305502 w 11243827"/>
              <a:gd name="connsiteY93" fmla="*/ 5584868 h 5687273"/>
              <a:gd name="connsiteX94" fmla="*/ 8304962 w 11243827"/>
              <a:gd name="connsiteY94" fmla="*/ 5584007 h 5687273"/>
              <a:gd name="connsiteX95" fmla="*/ 8276324 w 11243827"/>
              <a:gd name="connsiteY95" fmla="*/ 5588260 h 5687273"/>
              <a:gd name="connsiteX96" fmla="*/ 8272522 w 11243827"/>
              <a:gd name="connsiteY96" fmla="*/ 5587226 h 5687273"/>
              <a:gd name="connsiteX97" fmla="*/ 8253857 w 11243827"/>
              <a:gd name="connsiteY97" fmla="*/ 5592043 h 5687273"/>
              <a:gd name="connsiteX98" fmla="*/ 8244212 w 11243827"/>
              <a:gd name="connsiteY98" fmla="*/ 5593439 h 5687273"/>
              <a:gd name="connsiteX99" fmla="*/ 8241488 w 11243827"/>
              <a:gd name="connsiteY99" fmla="*/ 5596085 h 5687273"/>
              <a:gd name="connsiteX100" fmla="*/ 8227256 w 11243827"/>
              <a:gd name="connsiteY100" fmla="*/ 5597005 h 5687273"/>
              <a:gd name="connsiteX101" fmla="*/ 8225619 w 11243827"/>
              <a:gd name="connsiteY101" fmla="*/ 5596262 h 5687273"/>
              <a:gd name="connsiteX102" fmla="*/ 8213882 w 11243827"/>
              <a:gd name="connsiteY102" fmla="*/ 5600179 h 5687273"/>
              <a:gd name="connsiteX103" fmla="*/ 8204045 w 11243827"/>
              <a:gd name="connsiteY103" fmla="*/ 5607275 h 5687273"/>
              <a:gd name="connsiteX104" fmla="*/ 8082989 w 11243827"/>
              <a:gd name="connsiteY104" fmla="*/ 5603160 h 5687273"/>
              <a:gd name="connsiteX105" fmla="*/ 7976942 w 11243827"/>
              <a:gd name="connsiteY105" fmla="*/ 5598455 h 5687273"/>
              <a:gd name="connsiteX106" fmla="*/ 7915584 w 11243827"/>
              <a:gd name="connsiteY106" fmla="*/ 5684635 h 5687273"/>
              <a:gd name="connsiteX107" fmla="*/ 7727691 w 11243827"/>
              <a:gd name="connsiteY107" fmla="*/ 5621064 h 5687273"/>
              <a:gd name="connsiteX108" fmla="*/ 7685998 w 11243827"/>
              <a:gd name="connsiteY108" fmla="*/ 5615564 h 5687273"/>
              <a:gd name="connsiteX109" fmla="*/ 7649302 w 11243827"/>
              <a:gd name="connsiteY109" fmla="*/ 5626541 h 5687273"/>
              <a:gd name="connsiteX110" fmla="*/ 7634083 w 11243827"/>
              <a:gd name="connsiteY110" fmla="*/ 5620862 h 5687273"/>
              <a:gd name="connsiteX111" fmla="*/ 7631455 w 11243827"/>
              <a:gd name="connsiteY111" fmla="*/ 5619708 h 5687273"/>
              <a:gd name="connsiteX112" fmla="*/ 7620952 w 11243827"/>
              <a:gd name="connsiteY112" fmla="*/ 5618872 h 5687273"/>
              <a:gd name="connsiteX113" fmla="*/ 7617992 w 11243827"/>
              <a:gd name="connsiteY113" fmla="*/ 5613914 h 5687273"/>
              <a:gd name="connsiteX114" fmla="*/ 7602182 w 11243827"/>
              <a:gd name="connsiteY114" fmla="*/ 5609271 h 5687273"/>
              <a:gd name="connsiteX115" fmla="*/ 7582847 w 11243827"/>
              <a:gd name="connsiteY115" fmla="*/ 5609047 h 5687273"/>
              <a:gd name="connsiteX116" fmla="*/ 7514158 w 11243827"/>
              <a:gd name="connsiteY116" fmla="*/ 5607737 h 5687273"/>
              <a:gd name="connsiteX117" fmla="*/ 7502955 w 11243827"/>
              <a:gd name="connsiteY117" fmla="*/ 5610415 h 5687273"/>
              <a:gd name="connsiteX118" fmla="*/ 7466391 w 11243827"/>
              <a:gd name="connsiteY118" fmla="*/ 5605949 h 5687273"/>
              <a:gd name="connsiteX119" fmla="*/ 7433806 w 11243827"/>
              <a:gd name="connsiteY119" fmla="*/ 5604945 h 5687273"/>
              <a:gd name="connsiteX120" fmla="*/ 7412693 w 11243827"/>
              <a:gd name="connsiteY120" fmla="*/ 5607075 h 5687273"/>
              <a:gd name="connsiteX121" fmla="*/ 7407159 w 11243827"/>
              <a:gd name="connsiteY121" fmla="*/ 5605310 h 5687273"/>
              <a:gd name="connsiteX122" fmla="*/ 7385900 w 11243827"/>
              <a:gd name="connsiteY122" fmla="*/ 5604171 h 5687273"/>
              <a:gd name="connsiteX123" fmla="*/ 7375071 w 11243827"/>
              <a:gd name="connsiteY123" fmla="*/ 5606788 h 5687273"/>
              <a:gd name="connsiteX124" fmla="*/ 7364382 w 11243827"/>
              <a:gd name="connsiteY124" fmla="*/ 5600762 h 5687273"/>
              <a:gd name="connsiteX125" fmla="*/ 7361770 w 11243827"/>
              <a:gd name="connsiteY125" fmla="*/ 5596347 h 5687273"/>
              <a:gd name="connsiteX126" fmla="*/ 7346641 w 11243827"/>
              <a:gd name="connsiteY126" fmla="*/ 5598329 h 5687273"/>
              <a:gd name="connsiteX127" fmla="*/ 7334238 w 11243827"/>
              <a:gd name="connsiteY127" fmla="*/ 5594014 h 5687273"/>
              <a:gd name="connsiteX128" fmla="*/ 7323426 w 11243827"/>
              <a:gd name="connsiteY128" fmla="*/ 5596835 h 5687273"/>
              <a:gd name="connsiteX129" fmla="*/ 7318938 w 11243827"/>
              <a:gd name="connsiteY129" fmla="*/ 5596200 h 5687273"/>
              <a:gd name="connsiteX130" fmla="*/ 7307784 w 11243827"/>
              <a:gd name="connsiteY130" fmla="*/ 5594065 h 5687273"/>
              <a:gd name="connsiteX131" fmla="*/ 7288540 w 11243827"/>
              <a:gd name="connsiteY131" fmla="*/ 5589320 h 5687273"/>
              <a:gd name="connsiteX132" fmla="*/ 7282537 w 11243827"/>
              <a:gd name="connsiteY132" fmla="*/ 5588660 h 5687273"/>
              <a:gd name="connsiteX133" fmla="*/ 7269466 w 11243827"/>
              <a:gd name="connsiteY133" fmla="*/ 5581404 h 5687273"/>
              <a:gd name="connsiteX134" fmla="*/ 7244165 w 11243827"/>
              <a:gd name="connsiteY134" fmla="*/ 5575200 h 5687273"/>
              <a:gd name="connsiteX135" fmla="*/ 7199619 w 11243827"/>
              <a:gd name="connsiteY135" fmla="*/ 5553550 h 5687273"/>
              <a:gd name="connsiteX136" fmla="*/ 7173434 w 11243827"/>
              <a:gd name="connsiteY136" fmla="*/ 5543219 h 5687273"/>
              <a:gd name="connsiteX137" fmla="*/ 7155718 w 11243827"/>
              <a:gd name="connsiteY137" fmla="*/ 5533697 h 5687273"/>
              <a:gd name="connsiteX138" fmla="*/ 7103430 w 11243827"/>
              <a:gd name="connsiteY138" fmla="*/ 5520249 h 5687273"/>
              <a:gd name="connsiteX139" fmla="*/ 7013746 w 11243827"/>
              <a:gd name="connsiteY139" fmla="*/ 5502470 h 5687273"/>
              <a:gd name="connsiteX140" fmla="*/ 6995379 w 11243827"/>
              <a:gd name="connsiteY140" fmla="*/ 5497693 h 5687273"/>
              <a:gd name="connsiteX141" fmla="*/ 6982475 w 11243827"/>
              <a:gd name="connsiteY141" fmla="*/ 5489641 h 5687273"/>
              <a:gd name="connsiteX142" fmla="*/ 6981994 w 11243827"/>
              <a:gd name="connsiteY142" fmla="*/ 5484335 h 5687273"/>
              <a:gd name="connsiteX143" fmla="*/ 6972355 w 11243827"/>
              <a:gd name="connsiteY143" fmla="*/ 5481074 h 5687273"/>
              <a:gd name="connsiteX144" fmla="*/ 6970394 w 11243827"/>
              <a:gd name="connsiteY144" fmla="*/ 5479383 h 5687273"/>
              <a:gd name="connsiteX145" fmla="*/ 6958543 w 11243827"/>
              <a:gd name="connsiteY145" fmla="*/ 5470507 h 5687273"/>
              <a:gd name="connsiteX146" fmla="*/ 6918276 w 11243827"/>
              <a:gd name="connsiteY146" fmla="*/ 5472034 h 5687273"/>
              <a:gd name="connsiteX147" fmla="*/ 6881046 w 11243827"/>
              <a:gd name="connsiteY147" fmla="*/ 5457070 h 5687273"/>
              <a:gd name="connsiteX148" fmla="*/ 6752164 w 11243827"/>
              <a:gd name="connsiteY148" fmla="*/ 5425021 h 5687273"/>
              <a:gd name="connsiteX149" fmla="*/ 6724964 w 11243827"/>
              <a:gd name="connsiteY149" fmla="*/ 5414071 h 5687273"/>
              <a:gd name="connsiteX150" fmla="*/ 6683286 w 11243827"/>
              <a:gd name="connsiteY150" fmla="*/ 5405383 h 5687273"/>
              <a:gd name="connsiteX151" fmla="*/ 6644277 w 11243827"/>
              <a:gd name="connsiteY151" fmla="*/ 5429684 h 5687273"/>
              <a:gd name="connsiteX152" fmla="*/ 6532914 w 11243827"/>
              <a:gd name="connsiteY152" fmla="*/ 5431205 h 5687273"/>
              <a:gd name="connsiteX153" fmla="*/ 6307459 w 11243827"/>
              <a:gd name="connsiteY153" fmla="*/ 5467087 h 5687273"/>
              <a:gd name="connsiteX154" fmla="*/ 6196243 w 11243827"/>
              <a:gd name="connsiteY154" fmla="*/ 5515042 h 5687273"/>
              <a:gd name="connsiteX155" fmla="*/ 6099124 w 11243827"/>
              <a:gd name="connsiteY155" fmla="*/ 5516848 h 5687273"/>
              <a:gd name="connsiteX156" fmla="*/ 6016077 w 11243827"/>
              <a:gd name="connsiteY156" fmla="*/ 5528642 h 5687273"/>
              <a:gd name="connsiteX157" fmla="*/ 6004389 w 11243827"/>
              <a:gd name="connsiteY157" fmla="*/ 5531206 h 5687273"/>
              <a:gd name="connsiteX158" fmla="*/ 5933945 w 11243827"/>
              <a:gd name="connsiteY158" fmla="*/ 5538840 h 5687273"/>
              <a:gd name="connsiteX159" fmla="*/ 5883936 w 11243827"/>
              <a:gd name="connsiteY159" fmla="*/ 5553807 h 5687273"/>
              <a:gd name="connsiteX160" fmla="*/ 5798331 w 11243827"/>
              <a:gd name="connsiteY160" fmla="*/ 5564248 h 5687273"/>
              <a:gd name="connsiteX161" fmla="*/ 5712738 w 11243827"/>
              <a:gd name="connsiteY161" fmla="*/ 5573120 h 5687273"/>
              <a:gd name="connsiteX162" fmla="*/ 5681342 w 11243827"/>
              <a:gd name="connsiteY162" fmla="*/ 5575621 h 5687273"/>
              <a:gd name="connsiteX163" fmla="*/ 5627167 w 11243827"/>
              <a:gd name="connsiteY163" fmla="*/ 5583215 h 5687273"/>
              <a:gd name="connsiteX164" fmla="*/ 5591414 w 11243827"/>
              <a:gd name="connsiteY164" fmla="*/ 5587695 h 5687273"/>
              <a:gd name="connsiteX165" fmla="*/ 5583028 w 11243827"/>
              <a:gd name="connsiteY165" fmla="*/ 5580877 h 5687273"/>
              <a:gd name="connsiteX166" fmla="*/ 5549426 w 11243827"/>
              <a:gd name="connsiteY166" fmla="*/ 5582858 h 5687273"/>
              <a:gd name="connsiteX167" fmla="*/ 5519999 w 11243827"/>
              <a:gd name="connsiteY167" fmla="*/ 5592246 h 5687273"/>
              <a:gd name="connsiteX168" fmla="*/ 5480028 w 11243827"/>
              <a:gd name="connsiteY168" fmla="*/ 5597282 h 5687273"/>
              <a:gd name="connsiteX169" fmla="*/ 5456175 w 11243827"/>
              <a:gd name="connsiteY169" fmla="*/ 5600371 h 5687273"/>
              <a:gd name="connsiteX170" fmla="*/ 5388463 w 11243827"/>
              <a:gd name="connsiteY170" fmla="*/ 5602638 h 5687273"/>
              <a:gd name="connsiteX171" fmla="*/ 5265898 w 11243827"/>
              <a:gd name="connsiteY171" fmla="*/ 5591830 h 5687273"/>
              <a:gd name="connsiteX172" fmla="*/ 5231231 w 11243827"/>
              <a:gd name="connsiteY172" fmla="*/ 5592790 h 5687273"/>
              <a:gd name="connsiteX173" fmla="*/ 5226996 w 11243827"/>
              <a:gd name="connsiteY173" fmla="*/ 5595040 h 5687273"/>
              <a:gd name="connsiteX174" fmla="*/ 5175988 w 11243827"/>
              <a:gd name="connsiteY174" fmla="*/ 5588131 h 5687273"/>
              <a:gd name="connsiteX175" fmla="*/ 5107470 w 11243827"/>
              <a:gd name="connsiteY175" fmla="*/ 5594771 h 5687273"/>
              <a:gd name="connsiteX176" fmla="*/ 5027868 w 11243827"/>
              <a:gd name="connsiteY176" fmla="*/ 5605624 h 5687273"/>
              <a:gd name="connsiteX177" fmla="*/ 5007324 w 11243827"/>
              <a:gd name="connsiteY177" fmla="*/ 5609209 h 5687273"/>
              <a:gd name="connsiteX178" fmla="*/ 4952559 w 11243827"/>
              <a:gd name="connsiteY178" fmla="*/ 5611402 h 5687273"/>
              <a:gd name="connsiteX179" fmla="*/ 4826081 w 11243827"/>
              <a:gd name="connsiteY179" fmla="*/ 5616191 h 5687273"/>
              <a:gd name="connsiteX180" fmla="*/ 4823501 w 11243827"/>
              <a:gd name="connsiteY180" fmla="*/ 5619174 h 5687273"/>
              <a:gd name="connsiteX181" fmla="*/ 4813093 w 11243827"/>
              <a:gd name="connsiteY181" fmla="*/ 5620026 h 5687273"/>
              <a:gd name="connsiteX182" fmla="*/ 4810563 w 11243827"/>
              <a:gd name="connsiteY182" fmla="*/ 5620787 h 5687273"/>
              <a:gd name="connsiteX183" fmla="*/ 4795818 w 11243827"/>
              <a:gd name="connsiteY183" fmla="*/ 5624618 h 5687273"/>
              <a:gd name="connsiteX184" fmla="*/ 4758404 w 11243827"/>
              <a:gd name="connsiteY184" fmla="*/ 5619510 h 5687273"/>
              <a:gd name="connsiteX185" fmla="*/ 4717254 w 11243827"/>
              <a:gd name="connsiteY185" fmla="*/ 5624155 h 5687273"/>
              <a:gd name="connsiteX186" fmla="*/ 4591958 w 11243827"/>
              <a:gd name="connsiteY186" fmla="*/ 5624710 h 5687273"/>
              <a:gd name="connsiteX187" fmla="*/ 4476215 w 11243827"/>
              <a:gd name="connsiteY187" fmla="*/ 5628210 h 5687273"/>
              <a:gd name="connsiteX188" fmla="*/ 4425193 w 11243827"/>
              <a:gd name="connsiteY188" fmla="*/ 5627414 h 5687273"/>
              <a:gd name="connsiteX189" fmla="*/ 4383866 w 11243827"/>
              <a:gd name="connsiteY189" fmla="*/ 5626546 h 5687273"/>
              <a:gd name="connsiteX190" fmla="*/ 4385596 w 11243827"/>
              <a:gd name="connsiteY190" fmla="*/ 5634646 h 5687273"/>
              <a:gd name="connsiteX191" fmla="*/ 4360864 w 11243827"/>
              <a:gd name="connsiteY191" fmla="*/ 5641173 h 5687273"/>
              <a:gd name="connsiteX192" fmla="*/ 4328321 w 11243827"/>
              <a:gd name="connsiteY192" fmla="*/ 5626332 h 5687273"/>
              <a:gd name="connsiteX193" fmla="*/ 4309842 w 11243827"/>
              <a:gd name="connsiteY193" fmla="*/ 5626471 h 5687273"/>
              <a:gd name="connsiteX194" fmla="*/ 4277424 w 11243827"/>
              <a:gd name="connsiteY194" fmla="*/ 5631598 h 5687273"/>
              <a:gd name="connsiteX195" fmla="*/ 4266627 w 11243827"/>
              <a:gd name="connsiteY195" fmla="*/ 5633969 h 5687273"/>
              <a:gd name="connsiteX196" fmla="*/ 4185525 w 11243827"/>
              <a:gd name="connsiteY196" fmla="*/ 5617508 h 5687273"/>
              <a:gd name="connsiteX197" fmla="*/ 4177617 w 11243827"/>
              <a:gd name="connsiteY197" fmla="*/ 5610903 h 5687273"/>
              <a:gd name="connsiteX198" fmla="*/ 4136948 w 11243827"/>
              <a:gd name="connsiteY198" fmla="*/ 5608031 h 5687273"/>
              <a:gd name="connsiteX199" fmla="*/ 4132323 w 11243827"/>
              <a:gd name="connsiteY199" fmla="*/ 5609784 h 5687273"/>
              <a:gd name="connsiteX200" fmla="*/ 4098620 w 11243827"/>
              <a:gd name="connsiteY200" fmla="*/ 5599672 h 5687273"/>
              <a:gd name="connsiteX201" fmla="*/ 3963475 w 11243827"/>
              <a:gd name="connsiteY201" fmla="*/ 5581841 h 5687273"/>
              <a:gd name="connsiteX202" fmla="*/ 3703613 w 11243827"/>
              <a:gd name="connsiteY202" fmla="*/ 5572482 h 5687273"/>
              <a:gd name="connsiteX203" fmla="*/ 3432987 w 11243827"/>
              <a:gd name="connsiteY203" fmla="*/ 5545768 h 5687273"/>
              <a:gd name="connsiteX204" fmla="*/ 3176381 w 11243827"/>
              <a:gd name="connsiteY204" fmla="*/ 5556110 h 5687273"/>
              <a:gd name="connsiteX205" fmla="*/ 2710156 w 11243827"/>
              <a:gd name="connsiteY205" fmla="*/ 5527517 h 5687273"/>
              <a:gd name="connsiteX206" fmla="*/ 2550206 w 11243827"/>
              <a:gd name="connsiteY206" fmla="*/ 5524958 h 5687273"/>
              <a:gd name="connsiteX207" fmla="*/ 2443041 w 11243827"/>
              <a:gd name="connsiteY207" fmla="*/ 5523990 h 5687273"/>
              <a:gd name="connsiteX208" fmla="*/ 2435613 w 11243827"/>
              <a:gd name="connsiteY208" fmla="*/ 5526704 h 5687273"/>
              <a:gd name="connsiteX209" fmla="*/ 2405682 w 11243827"/>
              <a:gd name="connsiteY209" fmla="*/ 5528307 h 5687273"/>
              <a:gd name="connsiteX210" fmla="*/ 2397487 w 11243827"/>
              <a:gd name="connsiteY210" fmla="*/ 5540337 h 5687273"/>
              <a:gd name="connsiteX211" fmla="*/ 2297454 w 11243827"/>
              <a:gd name="connsiteY211" fmla="*/ 5550765 h 5687273"/>
              <a:gd name="connsiteX212" fmla="*/ 2056700 w 11243827"/>
              <a:gd name="connsiteY212" fmla="*/ 5555489 h 5687273"/>
              <a:gd name="connsiteX213" fmla="*/ 1878530 w 11243827"/>
              <a:gd name="connsiteY213" fmla="*/ 5535330 h 5687273"/>
              <a:gd name="connsiteX214" fmla="*/ 1859292 w 11243827"/>
              <a:gd name="connsiteY214" fmla="*/ 5535461 h 5687273"/>
              <a:gd name="connsiteX215" fmla="*/ 1835626 w 11243827"/>
              <a:gd name="connsiteY215" fmla="*/ 5533793 h 5687273"/>
              <a:gd name="connsiteX216" fmla="*/ 1798939 w 11243827"/>
              <a:gd name="connsiteY216" fmla="*/ 5540285 h 5687273"/>
              <a:gd name="connsiteX217" fmla="*/ 1779046 w 11243827"/>
              <a:gd name="connsiteY217" fmla="*/ 5549949 h 5687273"/>
              <a:gd name="connsiteX218" fmla="*/ 1772421 w 11243827"/>
              <a:gd name="connsiteY218" fmla="*/ 5549018 h 5687273"/>
              <a:gd name="connsiteX219" fmla="*/ 1772052 w 11243827"/>
              <a:gd name="connsiteY219" fmla="*/ 5545689 h 5687273"/>
              <a:gd name="connsiteX220" fmla="*/ 1711543 w 11243827"/>
              <a:gd name="connsiteY220" fmla="*/ 5534558 h 5687273"/>
              <a:gd name="connsiteX221" fmla="*/ 1698891 w 11243827"/>
              <a:gd name="connsiteY221" fmla="*/ 5513187 h 5687273"/>
              <a:gd name="connsiteX222" fmla="*/ 1538763 w 11243827"/>
              <a:gd name="connsiteY222" fmla="*/ 5482781 h 5687273"/>
              <a:gd name="connsiteX223" fmla="*/ 1501533 w 11243827"/>
              <a:gd name="connsiteY223" fmla="*/ 5467817 h 5687273"/>
              <a:gd name="connsiteX224" fmla="*/ 1461266 w 11243827"/>
              <a:gd name="connsiteY224" fmla="*/ 5469343 h 5687273"/>
              <a:gd name="connsiteX225" fmla="*/ 1449415 w 11243827"/>
              <a:gd name="connsiteY225" fmla="*/ 5460467 h 5687273"/>
              <a:gd name="connsiteX226" fmla="*/ 1447454 w 11243827"/>
              <a:gd name="connsiteY226" fmla="*/ 5458776 h 5687273"/>
              <a:gd name="connsiteX227" fmla="*/ 1437814 w 11243827"/>
              <a:gd name="connsiteY227" fmla="*/ 5455515 h 5687273"/>
              <a:gd name="connsiteX228" fmla="*/ 1437334 w 11243827"/>
              <a:gd name="connsiteY228" fmla="*/ 5450209 h 5687273"/>
              <a:gd name="connsiteX229" fmla="*/ 1424429 w 11243827"/>
              <a:gd name="connsiteY229" fmla="*/ 5442157 h 5687273"/>
              <a:gd name="connsiteX230" fmla="*/ 1406063 w 11243827"/>
              <a:gd name="connsiteY230" fmla="*/ 5437380 h 5687273"/>
              <a:gd name="connsiteX231" fmla="*/ 1316379 w 11243827"/>
              <a:gd name="connsiteY231" fmla="*/ 5419601 h 5687273"/>
              <a:gd name="connsiteX232" fmla="*/ 1264090 w 11243827"/>
              <a:gd name="connsiteY232" fmla="*/ 5406153 h 5687273"/>
              <a:gd name="connsiteX233" fmla="*/ 1246374 w 11243827"/>
              <a:gd name="connsiteY233" fmla="*/ 5396631 h 5687273"/>
              <a:gd name="connsiteX234" fmla="*/ 1220190 w 11243827"/>
              <a:gd name="connsiteY234" fmla="*/ 5386301 h 5687273"/>
              <a:gd name="connsiteX235" fmla="*/ 1175643 w 11243827"/>
              <a:gd name="connsiteY235" fmla="*/ 5364651 h 5687273"/>
              <a:gd name="connsiteX236" fmla="*/ 1150342 w 11243827"/>
              <a:gd name="connsiteY236" fmla="*/ 5358447 h 5687273"/>
              <a:gd name="connsiteX237" fmla="*/ 1137272 w 11243827"/>
              <a:gd name="connsiteY237" fmla="*/ 5351191 h 5687273"/>
              <a:gd name="connsiteX238" fmla="*/ 1131268 w 11243827"/>
              <a:gd name="connsiteY238" fmla="*/ 5350530 h 5687273"/>
              <a:gd name="connsiteX239" fmla="*/ 1112024 w 11243827"/>
              <a:gd name="connsiteY239" fmla="*/ 5345786 h 5687273"/>
              <a:gd name="connsiteX240" fmla="*/ 1100870 w 11243827"/>
              <a:gd name="connsiteY240" fmla="*/ 5343651 h 5687273"/>
              <a:gd name="connsiteX241" fmla="*/ 1096383 w 11243827"/>
              <a:gd name="connsiteY241" fmla="*/ 5343015 h 5687273"/>
              <a:gd name="connsiteX242" fmla="*/ 1085571 w 11243827"/>
              <a:gd name="connsiteY242" fmla="*/ 5345836 h 5687273"/>
              <a:gd name="connsiteX243" fmla="*/ 1073168 w 11243827"/>
              <a:gd name="connsiteY243" fmla="*/ 5341521 h 5687273"/>
              <a:gd name="connsiteX244" fmla="*/ 1058039 w 11243827"/>
              <a:gd name="connsiteY244" fmla="*/ 5343504 h 5687273"/>
              <a:gd name="connsiteX245" fmla="*/ 1055426 w 11243827"/>
              <a:gd name="connsiteY245" fmla="*/ 5339088 h 5687273"/>
              <a:gd name="connsiteX246" fmla="*/ 1044738 w 11243827"/>
              <a:gd name="connsiteY246" fmla="*/ 5333063 h 5687273"/>
              <a:gd name="connsiteX247" fmla="*/ 1033909 w 11243827"/>
              <a:gd name="connsiteY247" fmla="*/ 5335680 h 5687273"/>
              <a:gd name="connsiteX248" fmla="*/ 1012649 w 11243827"/>
              <a:gd name="connsiteY248" fmla="*/ 5334541 h 5687273"/>
              <a:gd name="connsiteX249" fmla="*/ 1007115 w 11243827"/>
              <a:gd name="connsiteY249" fmla="*/ 5332775 h 5687273"/>
              <a:gd name="connsiteX250" fmla="*/ 986002 w 11243827"/>
              <a:gd name="connsiteY250" fmla="*/ 5334906 h 5687273"/>
              <a:gd name="connsiteX251" fmla="*/ 953418 w 11243827"/>
              <a:gd name="connsiteY251" fmla="*/ 5333901 h 5687273"/>
              <a:gd name="connsiteX252" fmla="*/ 916854 w 11243827"/>
              <a:gd name="connsiteY252" fmla="*/ 5329435 h 5687273"/>
              <a:gd name="connsiteX253" fmla="*/ 905651 w 11243827"/>
              <a:gd name="connsiteY253" fmla="*/ 5332114 h 5687273"/>
              <a:gd name="connsiteX254" fmla="*/ 836961 w 11243827"/>
              <a:gd name="connsiteY254" fmla="*/ 5330803 h 5687273"/>
              <a:gd name="connsiteX255" fmla="*/ 817627 w 11243827"/>
              <a:gd name="connsiteY255" fmla="*/ 5330580 h 5687273"/>
              <a:gd name="connsiteX256" fmla="*/ 801817 w 11243827"/>
              <a:gd name="connsiteY256" fmla="*/ 5325937 h 5687273"/>
              <a:gd name="connsiteX257" fmla="*/ 798857 w 11243827"/>
              <a:gd name="connsiteY257" fmla="*/ 5320979 h 5687273"/>
              <a:gd name="connsiteX258" fmla="*/ 788354 w 11243827"/>
              <a:gd name="connsiteY258" fmla="*/ 5320143 h 5687273"/>
              <a:gd name="connsiteX259" fmla="*/ 785726 w 11243827"/>
              <a:gd name="connsiteY259" fmla="*/ 5318989 h 5687273"/>
              <a:gd name="connsiteX260" fmla="*/ 770507 w 11243827"/>
              <a:gd name="connsiteY260" fmla="*/ 5313309 h 5687273"/>
              <a:gd name="connsiteX261" fmla="*/ 733810 w 11243827"/>
              <a:gd name="connsiteY261" fmla="*/ 5324286 h 5687273"/>
              <a:gd name="connsiteX262" fmla="*/ 692117 w 11243827"/>
              <a:gd name="connsiteY262" fmla="*/ 5318786 h 5687273"/>
              <a:gd name="connsiteX263" fmla="*/ 528894 w 11243827"/>
              <a:gd name="connsiteY263" fmla="*/ 5327578 h 5687273"/>
              <a:gd name="connsiteX264" fmla="*/ 507005 w 11243827"/>
              <a:gd name="connsiteY264" fmla="*/ 5310149 h 5687273"/>
              <a:gd name="connsiteX265" fmla="*/ 441302 w 11243827"/>
              <a:gd name="connsiteY265" fmla="*/ 5307062 h 5687273"/>
              <a:gd name="connsiteX266" fmla="*/ 336819 w 11243827"/>
              <a:gd name="connsiteY266" fmla="*/ 5336690 h 5687273"/>
              <a:gd name="connsiteX267" fmla="*/ 215763 w 11243827"/>
              <a:gd name="connsiteY267" fmla="*/ 5332575 h 5687273"/>
              <a:gd name="connsiteX268" fmla="*/ 205927 w 11243827"/>
              <a:gd name="connsiteY268" fmla="*/ 5339672 h 5687273"/>
              <a:gd name="connsiteX269" fmla="*/ 194189 w 11243827"/>
              <a:gd name="connsiteY269" fmla="*/ 5343588 h 5687273"/>
              <a:gd name="connsiteX270" fmla="*/ 192552 w 11243827"/>
              <a:gd name="connsiteY270" fmla="*/ 5342845 h 5687273"/>
              <a:gd name="connsiteX271" fmla="*/ 178320 w 11243827"/>
              <a:gd name="connsiteY271" fmla="*/ 5343766 h 5687273"/>
              <a:gd name="connsiteX272" fmla="*/ 175596 w 11243827"/>
              <a:gd name="connsiteY272" fmla="*/ 5346411 h 5687273"/>
              <a:gd name="connsiteX273" fmla="*/ 165951 w 11243827"/>
              <a:gd name="connsiteY273" fmla="*/ 5347808 h 5687273"/>
              <a:gd name="connsiteX274" fmla="*/ 147287 w 11243827"/>
              <a:gd name="connsiteY274" fmla="*/ 5352625 h 5687273"/>
              <a:gd name="connsiteX275" fmla="*/ 143484 w 11243827"/>
              <a:gd name="connsiteY275" fmla="*/ 5351591 h 5687273"/>
              <a:gd name="connsiteX276" fmla="*/ 114847 w 11243827"/>
              <a:gd name="connsiteY276" fmla="*/ 5355844 h 5687273"/>
              <a:gd name="connsiteX277" fmla="*/ 114306 w 11243827"/>
              <a:gd name="connsiteY277" fmla="*/ 5354983 h 5687273"/>
              <a:gd name="connsiteX278" fmla="*/ 105588 w 11243827"/>
              <a:gd name="connsiteY278" fmla="*/ 5352169 h 5687273"/>
              <a:gd name="connsiteX279" fmla="*/ 89264 w 11243827"/>
              <a:gd name="connsiteY279" fmla="*/ 5348886 h 5687273"/>
              <a:gd name="connsiteX280" fmla="*/ 49794 w 11243827"/>
              <a:gd name="connsiteY280" fmla="*/ 5329950 h 5687273"/>
              <a:gd name="connsiteX281" fmla="*/ 19924 w 11243827"/>
              <a:gd name="connsiteY281" fmla="*/ 5334282 h 5687273"/>
              <a:gd name="connsiteX282" fmla="*/ 13819 w 11243827"/>
              <a:gd name="connsiteY282" fmla="*/ 5334653 h 5687273"/>
              <a:gd name="connsiteX283" fmla="*/ 13657 w 11243827"/>
              <a:gd name="connsiteY283" fmla="*/ 5334455 h 5687273"/>
              <a:gd name="connsiteX284" fmla="*/ 7139 w 11243827"/>
              <a:gd name="connsiteY284" fmla="*/ 5334438 h 5687273"/>
              <a:gd name="connsiteX285" fmla="*/ 2684 w 11243827"/>
              <a:gd name="connsiteY285" fmla="*/ 5335333 h 5687273"/>
              <a:gd name="connsiteX286" fmla="*/ 0 w 11243827"/>
              <a:gd name="connsiteY286" fmla="*/ 5335496 h 5687273"/>
              <a:gd name="connsiteX287" fmla="*/ 0 w 11243827"/>
              <a:gd name="connsiteY287" fmla="*/ 10592 h 5687273"/>
              <a:gd name="connsiteX288" fmla="*/ 11243827 w 11243827"/>
              <a:gd name="connsiteY288" fmla="*/ 0 h 5687273"/>
              <a:gd name="connsiteX0" fmla="*/ 11243827 w 11243827"/>
              <a:gd name="connsiteY0" fmla="*/ 0 h 5641173"/>
              <a:gd name="connsiteX1" fmla="*/ 11243827 w 11243827"/>
              <a:gd name="connsiteY1" fmla="*/ 1470035 h 5641173"/>
              <a:gd name="connsiteX2" fmla="*/ 11243827 w 11243827"/>
              <a:gd name="connsiteY2" fmla="*/ 5001571 h 5641173"/>
              <a:gd name="connsiteX3" fmla="*/ 11243827 w 11243827"/>
              <a:gd name="connsiteY3" fmla="*/ 5209610 h 5641173"/>
              <a:gd name="connsiteX4" fmla="*/ 11240675 w 11243827"/>
              <a:gd name="connsiteY4" fmla="*/ 5210442 h 5641173"/>
              <a:gd name="connsiteX5" fmla="*/ 11179959 w 11243827"/>
              <a:gd name="connsiteY5" fmla="*/ 5221199 h 5641173"/>
              <a:gd name="connsiteX6" fmla="*/ 11105493 w 11243827"/>
              <a:gd name="connsiteY6" fmla="*/ 5259905 h 5641173"/>
              <a:gd name="connsiteX7" fmla="*/ 11078640 w 11243827"/>
              <a:gd name="connsiteY7" fmla="*/ 5263531 h 5641173"/>
              <a:gd name="connsiteX8" fmla="*/ 11079616 w 11243827"/>
              <a:gd name="connsiteY8" fmla="*/ 5270380 h 5641173"/>
              <a:gd name="connsiteX9" fmla="*/ 11069641 w 11243827"/>
              <a:gd name="connsiteY9" fmla="*/ 5270884 h 5641173"/>
              <a:gd name="connsiteX10" fmla="*/ 11047377 w 11243827"/>
              <a:gd name="connsiteY10" fmla="*/ 5271051 h 5641173"/>
              <a:gd name="connsiteX11" fmla="*/ 10980705 w 11243827"/>
              <a:gd name="connsiteY11" fmla="*/ 5272951 h 5641173"/>
              <a:gd name="connsiteX12" fmla="*/ 10962514 w 11243827"/>
              <a:gd name="connsiteY12" fmla="*/ 5286084 h 5641173"/>
              <a:gd name="connsiteX13" fmla="*/ 10945307 w 11243827"/>
              <a:gd name="connsiteY13" fmla="*/ 5286290 h 5641173"/>
              <a:gd name="connsiteX14" fmla="*/ 10845516 w 11243827"/>
              <a:gd name="connsiteY14" fmla="*/ 5303894 h 5641173"/>
              <a:gd name="connsiteX15" fmla="*/ 10831795 w 11243827"/>
              <a:gd name="connsiteY15" fmla="*/ 5305210 h 5641173"/>
              <a:gd name="connsiteX16" fmla="*/ 10824365 w 11243827"/>
              <a:gd name="connsiteY16" fmla="*/ 5311111 h 5641173"/>
              <a:gd name="connsiteX17" fmla="*/ 10797756 w 11243827"/>
              <a:gd name="connsiteY17" fmla="*/ 5312285 h 5641173"/>
              <a:gd name="connsiteX18" fmla="*/ 10796525 w 11243827"/>
              <a:gd name="connsiteY18" fmla="*/ 5315645 h 5641173"/>
              <a:gd name="connsiteX19" fmla="*/ 10709063 w 11243827"/>
              <a:gd name="connsiteY19" fmla="*/ 5344492 h 5641173"/>
              <a:gd name="connsiteX20" fmla="*/ 10694078 w 11243827"/>
              <a:gd name="connsiteY20" fmla="*/ 5349258 h 5641173"/>
              <a:gd name="connsiteX21" fmla="*/ 10681131 w 11243827"/>
              <a:gd name="connsiteY21" fmla="*/ 5347812 h 5641173"/>
              <a:gd name="connsiteX22" fmla="*/ 10609448 w 11243827"/>
              <a:gd name="connsiteY22" fmla="*/ 5351931 h 5641173"/>
              <a:gd name="connsiteX23" fmla="*/ 10592397 w 11243827"/>
              <a:gd name="connsiteY23" fmla="*/ 5349402 h 5641173"/>
              <a:gd name="connsiteX24" fmla="*/ 10585227 w 11243827"/>
              <a:gd name="connsiteY24" fmla="*/ 5344063 h 5641173"/>
              <a:gd name="connsiteX25" fmla="*/ 10557472 w 11243827"/>
              <a:gd name="connsiteY25" fmla="*/ 5354151 h 5641173"/>
              <a:gd name="connsiteX26" fmla="*/ 10514646 w 11243827"/>
              <a:gd name="connsiteY26" fmla="*/ 5361064 h 5641173"/>
              <a:gd name="connsiteX27" fmla="*/ 10494292 w 11243827"/>
              <a:gd name="connsiteY27" fmla="*/ 5366054 h 5641173"/>
              <a:gd name="connsiteX28" fmla="*/ 10477869 w 11243827"/>
              <a:gd name="connsiteY28" fmla="*/ 5363025 h 5641173"/>
              <a:gd name="connsiteX29" fmla="*/ 10384411 w 11243827"/>
              <a:gd name="connsiteY29" fmla="*/ 5362257 h 5641173"/>
              <a:gd name="connsiteX30" fmla="*/ 10362921 w 11243827"/>
              <a:gd name="connsiteY30" fmla="*/ 5357444 h 5641173"/>
              <a:gd name="connsiteX31" fmla="*/ 10352736 w 11243827"/>
              <a:gd name="connsiteY31" fmla="*/ 5347851 h 5641173"/>
              <a:gd name="connsiteX32" fmla="*/ 10344754 w 11243827"/>
              <a:gd name="connsiteY32" fmla="*/ 5351272 h 5641173"/>
              <a:gd name="connsiteX33" fmla="*/ 10288226 w 11243827"/>
              <a:gd name="connsiteY33" fmla="*/ 5351613 h 5641173"/>
              <a:gd name="connsiteX34" fmla="*/ 10251350 w 11243827"/>
              <a:gd name="connsiteY34" fmla="*/ 5352711 h 5641173"/>
              <a:gd name="connsiteX35" fmla="*/ 10249108 w 11243827"/>
              <a:gd name="connsiteY35" fmla="*/ 5365881 h 5641173"/>
              <a:gd name="connsiteX36" fmla="*/ 10216272 w 11243827"/>
              <a:gd name="connsiteY36" fmla="*/ 5370573 h 5641173"/>
              <a:gd name="connsiteX37" fmla="*/ 10181278 w 11243827"/>
              <a:gd name="connsiteY37" fmla="*/ 5362119 h 5641173"/>
              <a:gd name="connsiteX38" fmla="*/ 10140033 w 11243827"/>
              <a:gd name="connsiteY38" fmla="*/ 5363304 h 5641173"/>
              <a:gd name="connsiteX39" fmla="*/ 10115353 w 11243827"/>
              <a:gd name="connsiteY39" fmla="*/ 5363869 h 5641173"/>
              <a:gd name="connsiteX40" fmla="*/ 10050578 w 11243827"/>
              <a:gd name="connsiteY40" fmla="*/ 5376153 h 5641173"/>
              <a:gd name="connsiteX41" fmla="*/ 9945478 w 11243827"/>
              <a:gd name="connsiteY41" fmla="*/ 5422859 h 5641173"/>
              <a:gd name="connsiteX42" fmla="*/ 9912481 w 11243827"/>
              <a:gd name="connsiteY42" fmla="*/ 5429477 h 5641173"/>
              <a:gd name="connsiteX43" fmla="*/ 9906713 w 11243827"/>
              <a:gd name="connsiteY43" fmla="*/ 5426784 h 5641173"/>
              <a:gd name="connsiteX44" fmla="*/ 9742436 w 11243827"/>
              <a:gd name="connsiteY44" fmla="*/ 5454834 h 5641173"/>
              <a:gd name="connsiteX45" fmla="*/ 9713044 w 11243827"/>
              <a:gd name="connsiteY45" fmla="*/ 5456476 h 5641173"/>
              <a:gd name="connsiteX46" fmla="*/ 9691033 w 11243827"/>
              <a:gd name="connsiteY46" fmla="*/ 5455451 h 5641173"/>
              <a:gd name="connsiteX47" fmla="*/ 9638355 w 11243827"/>
              <a:gd name="connsiteY47" fmla="*/ 5464794 h 5641173"/>
              <a:gd name="connsiteX48" fmla="*/ 9552434 w 11243827"/>
              <a:gd name="connsiteY48" fmla="*/ 5485280 h 5641173"/>
              <a:gd name="connsiteX49" fmla="*/ 9533883 w 11243827"/>
              <a:gd name="connsiteY49" fmla="*/ 5488516 h 5641173"/>
              <a:gd name="connsiteX50" fmla="*/ 9516916 w 11243827"/>
              <a:gd name="connsiteY50" fmla="*/ 5486828 h 5641173"/>
              <a:gd name="connsiteX51" fmla="*/ 9512093 w 11243827"/>
              <a:gd name="connsiteY51" fmla="*/ 5482541 h 5641173"/>
              <a:gd name="connsiteX52" fmla="*/ 9501725 w 11243827"/>
              <a:gd name="connsiteY52" fmla="*/ 5483603 h 5641173"/>
              <a:gd name="connsiteX53" fmla="*/ 9498754 w 11243827"/>
              <a:gd name="connsiteY53" fmla="*/ 5482951 h 5641173"/>
              <a:gd name="connsiteX54" fmla="*/ 9481932 w 11243827"/>
              <a:gd name="connsiteY54" fmla="*/ 5480151 h 5641173"/>
              <a:gd name="connsiteX55" fmla="*/ 9451321 w 11243827"/>
              <a:gd name="connsiteY55" fmla="*/ 5497375 h 5641173"/>
              <a:gd name="connsiteX56" fmla="*/ 9409298 w 11243827"/>
              <a:gd name="connsiteY56" fmla="*/ 5499478 h 5641173"/>
              <a:gd name="connsiteX57" fmla="*/ 9257007 w 11243827"/>
              <a:gd name="connsiteY57" fmla="*/ 5537183 h 5641173"/>
              <a:gd name="connsiteX58" fmla="*/ 9229078 w 11243827"/>
              <a:gd name="connsiteY58" fmla="*/ 5524154 h 5641173"/>
              <a:gd name="connsiteX59" fmla="*/ 9165105 w 11243827"/>
              <a:gd name="connsiteY59" fmla="*/ 5532892 h 5641173"/>
              <a:gd name="connsiteX60" fmla="*/ 9077301 w 11243827"/>
              <a:gd name="connsiteY60" fmla="*/ 5580356 h 5641173"/>
              <a:gd name="connsiteX61" fmla="*/ 8960065 w 11243827"/>
              <a:gd name="connsiteY61" fmla="*/ 5597982 h 5641173"/>
              <a:gd name="connsiteX62" fmla="*/ 8953536 w 11243827"/>
              <a:gd name="connsiteY62" fmla="*/ 5606638 h 5641173"/>
              <a:gd name="connsiteX63" fmla="*/ 8943907 w 11243827"/>
              <a:gd name="connsiteY63" fmla="*/ 5612541 h 5641173"/>
              <a:gd name="connsiteX64" fmla="*/ 8942046 w 11243827"/>
              <a:gd name="connsiteY64" fmla="*/ 5612112 h 5641173"/>
              <a:gd name="connsiteX65" fmla="*/ 8928824 w 11243827"/>
              <a:gd name="connsiteY65" fmla="*/ 5615549 h 5641173"/>
              <a:gd name="connsiteX66" fmla="*/ 8927294 w 11243827"/>
              <a:gd name="connsiteY66" fmla="*/ 5618607 h 5641173"/>
              <a:gd name="connsiteX67" fmla="*/ 8918651 w 11243827"/>
              <a:gd name="connsiteY67" fmla="*/ 5621688 h 5641173"/>
              <a:gd name="connsiteX68" fmla="*/ 8902772 w 11243827"/>
              <a:gd name="connsiteY68" fmla="*/ 5629703 h 5641173"/>
              <a:gd name="connsiteX69" fmla="*/ 8898724 w 11243827"/>
              <a:gd name="connsiteY69" fmla="*/ 5629379 h 5641173"/>
              <a:gd name="connsiteX70" fmla="*/ 8873099 w 11243827"/>
              <a:gd name="connsiteY70" fmla="*/ 5638628 h 5641173"/>
              <a:gd name="connsiteX71" fmla="*/ 8872234 w 11243827"/>
              <a:gd name="connsiteY71" fmla="*/ 5637889 h 5641173"/>
              <a:gd name="connsiteX72" fmla="*/ 8862777 w 11243827"/>
              <a:gd name="connsiteY72" fmla="*/ 5636711 h 5641173"/>
              <a:gd name="connsiteX73" fmla="*/ 8845869 w 11243827"/>
              <a:gd name="connsiteY73" fmla="*/ 5636436 h 5641173"/>
              <a:gd name="connsiteX74" fmla="*/ 8800548 w 11243827"/>
              <a:gd name="connsiteY74" fmla="*/ 5625084 h 5641173"/>
              <a:gd name="connsiteX75" fmla="*/ 8773774 w 11243827"/>
              <a:gd name="connsiteY75" fmla="*/ 5634630 h 5641173"/>
              <a:gd name="connsiteX76" fmla="*/ 8698255 w 11243827"/>
              <a:gd name="connsiteY76" fmla="*/ 5636083 h 5641173"/>
              <a:gd name="connsiteX77" fmla="*/ 8619167 w 11243827"/>
              <a:gd name="connsiteY77" fmla="*/ 5619130 h 5641173"/>
              <a:gd name="connsiteX78" fmla="*/ 8539822 w 11243827"/>
              <a:gd name="connsiteY78" fmla="*/ 5616905 h 5641173"/>
              <a:gd name="connsiteX79" fmla="*/ 8511094 w 11243827"/>
              <a:gd name="connsiteY79" fmla="*/ 5617360 h 5641173"/>
              <a:gd name="connsiteX80" fmla="*/ 8459886 w 11243827"/>
              <a:gd name="connsiteY80" fmla="*/ 5612612 h 5641173"/>
              <a:gd name="connsiteX81" fmla="*/ 8436432 w 11243827"/>
              <a:gd name="connsiteY81" fmla="*/ 5606990 h 5641173"/>
              <a:gd name="connsiteX82" fmla="*/ 8435403 w 11243827"/>
              <a:gd name="connsiteY82" fmla="*/ 5607336 h 5641173"/>
              <a:gd name="connsiteX83" fmla="*/ 8433307 w 11243827"/>
              <a:gd name="connsiteY83" fmla="*/ 5604917 h 5641173"/>
              <a:gd name="connsiteX84" fmla="*/ 8428968 w 11243827"/>
              <a:gd name="connsiteY84" fmla="*/ 5603796 h 5641173"/>
              <a:gd name="connsiteX85" fmla="*/ 8417124 w 11243827"/>
              <a:gd name="connsiteY85" fmla="*/ 5604518 h 5641173"/>
              <a:gd name="connsiteX86" fmla="*/ 8412669 w 11243827"/>
              <a:gd name="connsiteY86" fmla="*/ 5605413 h 5641173"/>
              <a:gd name="connsiteX87" fmla="*/ 8406152 w 11243827"/>
              <a:gd name="connsiteY87" fmla="*/ 5605396 h 5641173"/>
              <a:gd name="connsiteX88" fmla="*/ 8405989 w 11243827"/>
              <a:gd name="connsiteY88" fmla="*/ 5605197 h 5641173"/>
              <a:gd name="connsiteX89" fmla="*/ 8399884 w 11243827"/>
              <a:gd name="connsiteY89" fmla="*/ 5605568 h 5641173"/>
              <a:gd name="connsiteX90" fmla="*/ 8370014 w 11243827"/>
              <a:gd name="connsiteY90" fmla="*/ 5609900 h 5641173"/>
              <a:gd name="connsiteX91" fmla="*/ 8330544 w 11243827"/>
              <a:gd name="connsiteY91" fmla="*/ 5590964 h 5641173"/>
              <a:gd name="connsiteX92" fmla="*/ 8314221 w 11243827"/>
              <a:gd name="connsiteY92" fmla="*/ 5587682 h 5641173"/>
              <a:gd name="connsiteX93" fmla="*/ 8305502 w 11243827"/>
              <a:gd name="connsiteY93" fmla="*/ 5584868 h 5641173"/>
              <a:gd name="connsiteX94" fmla="*/ 8304962 w 11243827"/>
              <a:gd name="connsiteY94" fmla="*/ 5584007 h 5641173"/>
              <a:gd name="connsiteX95" fmla="*/ 8276324 w 11243827"/>
              <a:gd name="connsiteY95" fmla="*/ 5588260 h 5641173"/>
              <a:gd name="connsiteX96" fmla="*/ 8272522 w 11243827"/>
              <a:gd name="connsiteY96" fmla="*/ 5587226 h 5641173"/>
              <a:gd name="connsiteX97" fmla="*/ 8253857 w 11243827"/>
              <a:gd name="connsiteY97" fmla="*/ 5592043 h 5641173"/>
              <a:gd name="connsiteX98" fmla="*/ 8244212 w 11243827"/>
              <a:gd name="connsiteY98" fmla="*/ 5593439 h 5641173"/>
              <a:gd name="connsiteX99" fmla="*/ 8241488 w 11243827"/>
              <a:gd name="connsiteY99" fmla="*/ 5596085 h 5641173"/>
              <a:gd name="connsiteX100" fmla="*/ 8227256 w 11243827"/>
              <a:gd name="connsiteY100" fmla="*/ 5597005 h 5641173"/>
              <a:gd name="connsiteX101" fmla="*/ 8225619 w 11243827"/>
              <a:gd name="connsiteY101" fmla="*/ 5596262 h 5641173"/>
              <a:gd name="connsiteX102" fmla="*/ 8213882 w 11243827"/>
              <a:gd name="connsiteY102" fmla="*/ 5600179 h 5641173"/>
              <a:gd name="connsiteX103" fmla="*/ 8204045 w 11243827"/>
              <a:gd name="connsiteY103" fmla="*/ 5607275 h 5641173"/>
              <a:gd name="connsiteX104" fmla="*/ 8082989 w 11243827"/>
              <a:gd name="connsiteY104" fmla="*/ 5603160 h 5641173"/>
              <a:gd name="connsiteX105" fmla="*/ 7976942 w 11243827"/>
              <a:gd name="connsiteY105" fmla="*/ 5598455 h 5641173"/>
              <a:gd name="connsiteX106" fmla="*/ 7950121 w 11243827"/>
              <a:gd name="connsiteY106" fmla="*/ 5590893 h 5641173"/>
              <a:gd name="connsiteX107" fmla="*/ 7727691 w 11243827"/>
              <a:gd name="connsiteY107" fmla="*/ 5621064 h 5641173"/>
              <a:gd name="connsiteX108" fmla="*/ 7685998 w 11243827"/>
              <a:gd name="connsiteY108" fmla="*/ 5615564 h 5641173"/>
              <a:gd name="connsiteX109" fmla="*/ 7649302 w 11243827"/>
              <a:gd name="connsiteY109" fmla="*/ 5626541 h 5641173"/>
              <a:gd name="connsiteX110" fmla="*/ 7634083 w 11243827"/>
              <a:gd name="connsiteY110" fmla="*/ 5620862 h 5641173"/>
              <a:gd name="connsiteX111" fmla="*/ 7631455 w 11243827"/>
              <a:gd name="connsiteY111" fmla="*/ 5619708 h 5641173"/>
              <a:gd name="connsiteX112" fmla="*/ 7620952 w 11243827"/>
              <a:gd name="connsiteY112" fmla="*/ 5618872 h 5641173"/>
              <a:gd name="connsiteX113" fmla="*/ 7617992 w 11243827"/>
              <a:gd name="connsiteY113" fmla="*/ 5613914 h 5641173"/>
              <a:gd name="connsiteX114" fmla="*/ 7602182 w 11243827"/>
              <a:gd name="connsiteY114" fmla="*/ 5609271 h 5641173"/>
              <a:gd name="connsiteX115" fmla="*/ 7582847 w 11243827"/>
              <a:gd name="connsiteY115" fmla="*/ 5609047 h 5641173"/>
              <a:gd name="connsiteX116" fmla="*/ 7514158 w 11243827"/>
              <a:gd name="connsiteY116" fmla="*/ 5607737 h 5641173"/>
              <a:gd name="connsiteX117" fmla="*/ 7502955 w 11243827"/>
              <a:gd name="connsiteY117" fmla="*/ 5610415 h 5641173"/>
              <a:gd name="connsiteX118" fmla="*/ 7466391 w 11243827"/>
              <a:gd name="connsiteY118" fmla="*/ 5605949 h 5641173"/>
              <a:gd name="connsiteX119" fmla="*/ 7433806 w 11243827"/>
              <a:gd name="connsiteY119" fmla="*/ 5604945 h 5641173"/>
              <a:gd name="connsiteX120" fmla="*/ 7412693 w 11243827"/>
              <a:gd name="connsiteY120" fmla="*/ 5607075 h 5641173"/>
              <a:gd name="connsiteX121" fmla="*/ 7407159 w 11243827"/>
              <a:gd name="connsiteY121" fmla="*/ 5605310 h 5641173"/>
              <a:gd name="connsiteX122" fmla="*/ 7385900 w 11243827"/>
              <a:gd name="connsiteY122" fmla="*/ 5604171 h 5641173"/>
              <a:gd name="connsiteX123" fmla="*/ 7375071 w 11243827"/>
              <a:gd name="connsiteY123" fmla="*/ 5606788 h 5641173"/>
              <a:gd name="connsiteX124" fmla="*/ 7364382 w 11243827"/>
              <a:gd name="connsiteY124" fmla="*/ 5600762 h 5641173"/>
              <a:gd name="connsiteX125" fmla="*/ 7361770 w 11243827"/>
              <a:gd name="connsiteY125" fmla="*/ 5596347 h 5641173"/>
              <a:gd name="connsiteX126" fmla="*/ 7346641 w 11243827"/>
              <a:gd name="connsiteY126" fmla="*/ 5598329 h 5641173"/>
              <a:gd name="connsiteX127" fmla="*/ 7334238 w 11243827"/>
              <a:gd name="connsiteY127" fmla="*/ 5594014 h 5641173"/>
              <a:gd name="connsiteX128" fmla="*/ 7323426 w 11243827"/>
              <a:gd name="connsiteY128" fmla="*/ 5596835 h 5641173"/>
              <a:gd name="connsiteX129" fmla="*/ 7318938 w 11243827"/>
              <a:gd name="connsiteY129" fmla="*/ 5596200 h 5641173"/>
              <a:gd name="connsiteX130" fmla="*/ 7307784 w 11243827"/>
              <a:gd name="connsiteY130" fmla="*/ 5594065 h 5641173"/>
              <a:gd name="connsiteX131" fmla="*/ 7288540 w 11243827"/>
              <a:gd name="connsiteY131" fmla="*/ 5589320 h 5641173"/>
              <a:gd name="connsiteX132" fmla="*/ 7282537 w 11243827"/>
              <a:gd name="connsiteY132" fmla="*/ 5588660 h 5641173"/>
              <a:gd name="connsiteX133" fmla="*/ 7269466 w 11243827"/>
              <a:gd name="connsiteY133" fmla="*/ 5581404 h 5641173"/>
              <a:gd name="connsiteX134" fmla="*/ 7244165 w 11243827"/>
              <a:gd name="connsiteY134" fmla="*/ 5575200 h 5641173"/>
              <a:gd name="connsiteX135" fmla="*/ 7199619 w 11243827"/>
              <a:gd name="connsiteY135" fmla="*/ 5553550 h 5641173"/>
              <a:gd name="connsiteX136" fmla="*/ 7173434 w 11243827"/>
              <a:gd name="connsiteY136" fmla="*/ 5543219 h 5641173"/>
              <a:gd name="connsiteX137" fmla="*/ 7155718 w 11243827"/>
              <a:gd name="connsiteY137" fmla="*/ 5533697 h 5641173"/>
              <a:gd name="connsiteX138" fmla="*/ 7103430 w 11243827"/>
              <a:gd name="connsiteY138" fmla="*/ 5520249 h 5641173"/>
              <a:gd name="connsiteX139" fmla="*/ 7013746 w 11243827"/>
              <a:gd name="connsiteY139" fmla="*/ 5502470 h 5641173"/>
              <a:gd name="connsiteX140" fmla="*/ 6995379 w 11243827"/>
              <a:gd name="connsiteY140" fmla="*/ 5497693 h 5641173"/>
              <a:gd name="connsiteX141" fmla="*/ 6982475 w 11243827"/>
              <a:gd name="connsiteY141" fmla="*/ 5489641 h 5641173"/>
              <a:gd name="connsiteX142" fmla="*/ 6981994 w 11243827"/>
              <a:gd name="connsiteY142" fmla="*/ 5484335 h 5641173"/>
              <a:gd name="connsiteX143" fmla="*/ 6972355 w 11243827"/>
              <a:gd name="connsiteY143" fmla="*/ 5481074 h 5641173"/>
              <a:gd name="connsiteX144" fmla="*/ 6970394 w 11243827"/>
              <a:gd name="connsiteY144" fmla="*/ 5479383 h 5641173"/>
              <a:gd name="connsiteX145" fmla="*/ 6958543 w 11243827"/>
              <a:gd name="connsiteY145" fmla="*/ 5470507 h 5641173"/>
              <a:gd name="connsiteX146" fmla="*/ 6918276 w 11243827"/>
              <a:gd name="connsiteY146" fmla="*/ 5472034 h 5641173"/>
              <a:gd name="connsiteX147" fmla="*/ 6881046 w 11243827"/>
              <a:gd name="connsiteY147" fmla="*/ 5457070 h 5641173"/>
              <a:gd name="connsiteX148" fmla="*/ 6752164 w 11243827"/>
              <a:gd name="connsiteY148" fmla="*/ 5425021 h 5641173"/>
              <a:gd name="connsiteX149" fmla="*/ 6724964 w 11243827"/>
              <a:gd name="connsiteY149" fmla="*/ 5414071 h 5641173"/>
              <a:gd name="connsiteX150" fmla="*/ 6683286 w 11243827"/>
              <a:gd name="connsiteY150" fmla="*/ 5405383 h 5641173"/>
              <a:gd name="connsiteX151" fmla="*/ 6644277 w 11243827"/>
              <a:gd name="connsiteY151" fmla="*/ 5429684 h 5641173"/>
              <a:gd name="connsiteX152" fmla="*/ 6532914 w 11243827"/>
              <a:gd name="connsiteY152" fmla="*/ 5431205 h 5641173"/>
              <a:gd name="connsiteX153" fmla="*/ 6307459 w 11243827"/>
              <a:gd name="connsiteY153" fmla="*/ 5467087 h 5641173"/>
              <a:gd name="connsiteX154" fmla="*/ 6196243 w 11243827"/>
              <a:gd name="connsiteY154" fmla="*/ 5515042 h 5641173"/>
              <a:gd name="connsiteX155" fmla="*/ 6099124 w 11243827"/>
              <a:gd name="connsiteY155" fmla="*/ 5516848 h 5641173"/>
              <a:gd name="connsiteX156" fmla="*/ 6016077 w 11243827"/>
              <a:gd name="connsiteY156" fmla="*/ 5528642 h 5641173"/>
              <a:gd name="connsiteX157" fmla="*/ 6004389 w 11243827"/>
              <a:gd name="connsiteY157" fmla="*/ 5531206 h 5641173"/>
              <a:gd name="connsiteX158" fmla="*/ 5933945 w 11243827"/>
              <a:gd name="connsiteY158" fmla="*/ 5538840 h 5641173"/>
              <a:gd name="connsiteX159" fmla="*/ 5883936 w 11243827"/>
              <a:gd name="connsiteY159" fmla="*/ 5553807 h 5641173"/>
              <a:gd name="connsiteX160" fmla="*/ 5798331 w 11243827"/>
              <a:gd name="connsiteY160" fmla="*/ 5564248 h 5641173"/>
              <a:gd name="connsiteX161" fmla="*/ 5712738 w 11243827"/>
              <a:gd name="connsiteY161" fmla="*/ 5573120 h 5641173"/>
              <a:gd name="connsiteX162" fmla="*/ 5681342 w 11243827"/>
              <a:gd name="connsiteY162" fmla="*/ 5575621 h 5641173"/>
              <a:gd name="connsiteX163" fmla="*/ 5627167 w 11243827"/>
              <a:gd name="connsiteY163" fmla="*/ 5583215 h 5641173"/>
              <a:gd name="connsiteX164" fmla="*/ 5591414 w 11243827"/>
              <a:gd name="connsiteY164" fmla="*/ 5587695 h 5641173"/>
              <a:gd name="connsiteX165" fmla="*/ 5583028 w 11243827"/>
              <a:gd name="connsiteY165" fmla="*/ 5580877 h 5641173"/>
              <a:gd name="connsiteX166" fmla="*/ 5549426 w 11243827"/>
              <a:gd name="connsiteY166" fmla="*/ 5582858 h 5641173"/>
              <a:gd name="connsiteX167" fmla="*/ 5519999 w 11243827"/>
              <a:gd name="connsiteY167" fmla="*/ 5592246 h 5641173"/>
              <a:gd name="connsiteX168" fmla="*/ 5480028 w 11243827"/>
              <a:gd name="connsiteY168" fmla="*/ 5597282 h 5641173"/>
              <a:gd name="connsiteX169" fmla="*/ 5456175 w 11243827"/>
              <a:gd name="connsiteY169" fmla="*/ 5600371 h 5641173"/>
              <a:gd name="connsiteX170" fmla="*/ 5388463 w 11243827"/>
              <a:gd name="connsiteY170" fmla="*/ 5602638 h 5641173"/>
              <a:gd name="connsiteX171" fmla="*/ 5265898 w 11243827"/>
              <a:gd name="connsiteY171" fmla="*/ 5591830 h 5641173"/>
              <a:gd name="connsiteX172" fmla="*/ 5231231 w 11243827"/>
              <a:gd name="connsiteY172" fmla="*/ 5592790 h 5641173"/>
              <a:gd name="connsiteX173" fmla="*/ 5226996 w 11243827"/>
              <a:gd name="connsiteY173" fmla="*/ 5595040 h 5641173"/>
              <a:gd name="connsiteX174" fmla="*/ 5175988 w 11243827"/>
              <a:gd name="connsiteY174" fmla="*/ 5588131 h 5641173"/>
              <a:gd name="connsiteX175" fmla="*/ 5107470 w 11243827"/>
              <a:gd name="connsiteY175" fmla="*/ 5594771 h 5641173"/>
              <a:gd name="connsiteX176" fmla="*/ 5027868 w 11243827"/>
              <a:gd name="connsiteY176" fmla="*/ 5605624 h 5641173"/>
              <a:gd name="connsiteX177" fmla="*/ 5007324 w 11243827"/>
              <a:gd name="connsiteY177" fmla="*/ 5609209 h 5641173"/>
              <a:gd name="connsiteX178" fmla="*/ 4952559 w 11243827"/>
              <a:gd name="connsiteY178" fmla="*/ 5611402 h 5641173"/>
              <a:gd name="connsiteX179" fmla="*/ 4826081 w 11243827"/>
              <a:gd name="connsiteY179" fmla="*/ 5616191 h 5641173"/>
              <a:gd name="connsiteX180" fmla="*/ 4823501 w 11243827"/>
              <a:gd name="connsiteY180" fmla="*/ 5619174 h 5641173"/>
              <a:gd name="connsiteX181" fmla="*/ 4813093 w 11243827"/>
              <a:gd name="connsiteY181" fmla="*/ 5620026 h 5641173"/>
              <a:gd name="connsiteX182" fmla="*/ 4810563 w 11243827"/>
              <a:gd name="connsiteY182" fmla="*/ 5620787 h 5641173"/>
              <a:gd name="connsiteX183" fmla="*/ 4795818 w 11243827"/>
              <a:gd name="connsiteY183" fmla="*/ 5624618 h 5641173"/>
              <a:gd name="connsiteX184" fmla="*/ 4758404 w 11243827"/>
              <a:gd name="connsiteY184" fmla="*/ 5619510 h 5641173"/>
              <a:gd name="connsiteX185" fmla="*/ 4717254 w 11243827"/>
              <a:gd name="connsiteY185" fmla="*/ 5624155 h 5641173"/>
              <a:gd name="connsiteX186" fmla="*/ 4591958 w 11243827"/>
              <a:gd name="connsiteY186" fmla="*/ 5624710 h 5641173"/>
              <a:gd name="connsiteX187" fmla="*/ 4476215 w 11243827"/>
              <a:gd name="connsiteY187" fmla="*/ 5628210 h 5641173"/>
              <a:gd name="connsiteX188" fmla="*/ 4425193 w 11243827"/>
              <a:gd name="connsiteY188" fmla="*/ 5627414 h 5641173"/>
              <a:gd name="connsiteX189" fmla="*/ 4383866 w 11243827"/>
              <a:gd name="connsiteY189" fmla="*/ 5626546 h 5641173"/>
              <a:gd name="connsiteX190" fmla="*/ 4385596 w 11243827"/>
              <a:gd name="connsiteY190" fmla="*/ 5634646 h 5641173"/>
              <a:gd name="connsiteX191" fmla="*/ 4360864 w 11243827"/>
              <a:gd name="connsiteY191" fmla="*/ 5641173 h 5641173"/>
              <a:gd name="connsiteX192" fmla="*/ 4328321 w 11243827"/>
              <a:gd name="connsiteY192" fmla="*/ 5626332 h 5641173"/>
              <a:gd name="connsiteX193" fmla="*/ 4309842 w 11243827"/>
              <a:gd name="connsiteY193" fmla="*/ 5626471 h 5641173"/>
              <a:gd name="connsiteX194" fmla="*/ 4277424 w 11243827"/>
              <a:gd name="connsiteY194" fmla="*/ 5631598 h 5641173"/>
              <a:gd name="connsiteX195" fmla="*/ 4266627 w 11243827"/>
              <a:gd name="connsiteY195" fmla="*/ 5633969 h 5641173"/>
              <a:gd name="connsiteX196" fmla="*/ 4185525 w 11243827"/>
              <a:gd name="connsiteY196" fmla="*/ 5617508 h 5641173"/>
              <a:gd name="connsiteX197" fmla="*/ 4177617 w 11243827"/>
              <a:gd name="connsiteY197" fmla="*/ 5610903 h 5641173"/>
              <a:gd name="connsiteX198" fmla="*/ 4136948 w 11243827"/>
              <a:gd name="connsiteY198" fmla="*/ 5608031 h 5641173"/>
              <a:gd name="connsiteX199" fmla="*/ 4132323 w 11243827"/>
              <a:gd name="connsiteY199" fmla="*/ 5609784 h 5641173"/>
              <a:gd name="connsiteX200" fmla="*/ 4098620 w 11243827"/>
              <a:gd name="connsiteY200" fmla="*/ 5599672 h 5641173"/>
              <a:gd name="connsiteX201" fmla="*/ 3963475 w 11243827"/>
              <a:gd name="connsiteY201" fmla="*/ 5581841 h 5641173"/>
              <a:gd name="connsiteX202" fmla="*/ 3703613 w 11243827"/>
              <a:gd name="connsiteY202" fmla="*/ 5572482 h 5641173"/>
              <a:gd name="connsiteX203" fmla="*/ 3432987 w 11243827"/>
              <a:gd name="connsiteY203" fmla="*/ 5545768 h 5641173"/>
              <a:gd name="connsiteX204" fmla="*/ 3176381 w 11243827"/>
              <a:gd name="connsiteY204" fmla="*/ 5556110 h 5641173"/>
              <a:gd name="connsiteX205" fmla="*/ 2710156 w 11243827"/>
              <a:gd name="connsiteY205" fmla="*/ 5527517 h 5641173"/>
              <a:gd name="connsiteX206" fmla="*/ 2550206 w 11243827"/>
              <a:gd name="connsiteY206" fmla="*/ 5524958 h 5641173"/>
              <a:gd name="connsiteX207" fmla="*/ 2443041 w 11243827"/>
              <a:gd name="connsiteY207" fmla="*/ 5523990 h 5641173"/>
              <a:gd name="connsiteX208" fmla="*/ 2435613 w 11243827"/>
              <a:gd name="connsiteY208" fmla="*/ 5526704 h 5641173"/>
              <a:gd name="connsiteX209" fmla="*/ 2405682 w 11243827"/>
              <a:gd name="connsiteY209" fmla="*/ 5528307 h 5641173"/>
              <a:gd name="connsiteX210" fmla="*/ 2397487 w 11243827"/>
              <a:gd name="connsiteY210" fmla="*/ 5540337 h 5641173"/>
              <a:gd name="connsiteX211" fmla="*/ 2297454 w 11243827"/>
              <a:gd name="connsiteY211" fmla="*/ 5550765 h 5641173"/>
              <a:gd name="connsiteX212" fmla="*/ 2056700 w 11243827"/>
              <a:gd name="connsiteY212" fmla="*/ 5555489 h 5641173"/>
              <a:gd name="connsiteX213" fmla="*/ 1878530 w 11243827"/>
              <a:gd name="connsiteY213" fmla="*/ 5535330 h 5641173"/>
              <a:gd name="connsiteX214" fmla="*/ 1859292 w 11243827"/>
              <a:gd name="connsiteY214" fmla="*/ 5535461 h 5641173"/>
              <a:gd name="connsiteX215" fmla="*/ 1835626 w 11243827"/>
              <a:gd name="connsiteY215" fmla="*/ 5533793 h 5641173"/>
              <a:gd name="connsiteX216" fmla="*/ 1798939 w 11243827"/>
              <a:gd name="connsiteY216" fmla="*/ 5540285 h 5641173"/>
              <a:gd name="connsiteX217" fmla="*/ 1779046 w 11243827"/>
              <a:gd name="connsiteY217" fmla="*/ 5549949 h 5641173"/>
              <a:gd name="connsiteX218" fmla="*/ 1772421 w 11243827"/>
              <a:gd name="connsiteY218" fmla="*/ 5549018 h 5641173"/>
              <a:gd name="connsiteX219" fmla="*/ 1772052 w 11243827"/>
              <a:gd name="connsiteY219" fmla="*/ 5545689 h 5641173"/>
              <a:gd name="connsiteX220" fmla="*/ 1711543 w 11243827"/>
              <a:gd name="connsiteY220" fmla="*/ 5534558 h 5641173"/>
              <a:gd name="connsiteX221" fmla="*/ 1698891 w 11243827"/>
              <a:gd name="connsiteY221" fmla="*/ 5513187 h 5641173"/>
              <a:gd name="connsiteX222" fmla="*/ 1538763 w 11243827"/>
              <a:gd name="connsiteY222" fmla="*/ 5482781 h 5641173"/>
              <a:gd name="connsiteX223" fmla="*/ 1501533 w 11243827"/>
              <a:gd name="connsiteY223" fmla="*/ 5467817 h 5641173"/>
              <a:gd name="connsiteX224" fmla="*/ 1461266 w 11243827"/>
              <a:gd name="connsiteY224" fmla="*/ 5469343 h 5641173"/>
              <a:gd name="connsiteX225" fmla="*/ 1449415 w 11243827"/>
              <a:gd name="connsiteY225" fmla="*/ 5460467 h 5641173"/>
              <a:gd name="connsiteX226" fmla="*/ 1447454 w 11243827"/>
              <a:gd name="connsiteY226" fmla="*/ 5458776 h 5641173"/>
              <a:gd name="connsiteX227" fmla="*/ 1437814 w 11243827"/>
              <a:gd name="connsiteY227" fmla="*/ 5455515 h 5641173"/>
              <a:gd name="connsiteX228" fmla="*/ 1437334 w 11243827"/>
              <a:gd name="connsiteY228" fmla="*/ 5450209 h 5641173"/>
              <a:gd name="connsiteX229" fmla="*/ 1424429 w 11243827"/>
              <a:gd name="connsiteY229" fmla="*/ 5442157 h 5641173"/>
              <a:gd name="connsiteX230" fmla="*/ 1406063 w 11243827"/>
              <a:gd name="connsiteY230" fmla="*/ 5437380 h 5641173"/>
              <a:gd name="connsiteX231" fmla="*/ 1316379 w 11243827"/>
              <a:gd name="connsiteY231" fmla="*/ 5419601 h 5641173"/>
              <a:gd name="connsiteX232" fmla="*/ 1264090 w 11243827"/>
              <a:gd name="connsiteY232" fmla="*/ 5406153 h 5641173"/>
              <a:gd name="connsiteX233" fmla="*/ 1246374 w 11243827"/>
              <a:gd name="connsiteY233" fmla="*/ 5396631 h 5641173"/>
              <a:gd name="connsiteX234" fmla="*/ 1220190 w 11243827"/>
              <a:gd name="connsiteY234" fmla="*/ 5386301 h 5641173"/>
              <a:gd name="connsiteX235" fmla="*/ 1175643 w 11243827"/>
              <a:gd name="connsiteY235" fmla="*/ 5364651 h 5641173"/>
              <a:gd name="connsiteX236" fmla="*/ 1150342 w 11243827"/>
              <a:gd name="connsiteY236" fmla="*/ 5358447 h 5641173"/>
              <a:gd name="connsiteX237" fmla="*/ 1137272 w 11243827"/>
              <a:gd name="connsiteY237" fmla="*/ 5351191 h 5641173"/>
              <a:gd name="connsiteX238" fmla="*/ 1131268 w 11243827"/>
              <a:gd name="connsiteY238" fmla="*/ 5350530 h 5641173"/>
              <a:gd name="connsiteX239" fmla="*/ 1112024 w 11243827"/>
              <a:gd name="connsiteY239" fmla="*/ 5345786 h 5641173"/>
              <a:gd name="connsiteX240" fmla="*/ 1100870 w 11243827"/>
              <a:gd name="connsiteY240" fmla="*/ 5343651 h 5641173"/>
              <a:gd name="connsiteX241" fmla="*/ 1096383 w 11243827"/>
              <a:gd name="connsiteY241" fmla="*/ 5343015 h 5641173"/>
              <a:gd name="connsiteX242" fmla="*/ 1085571 w 11243827"/>
              <a:gd name="connsiteY242" fmla="*/ 5345836 h 5641173"/>
              <a:gd name="connsiteX243" fmla="*/ 1073168 w 11243827"/>
              <a:gd name="connsiteY243" fmla="*/ 5341521 h 5641173"/>
              <a:gd name="connsiteX244" fmla="*/ 1058039 w 11243827"/>
              <a:gd name="connsiteY244" fmla="*/ 5343504 h 5641173"/>
              <a:gd name="connsiteX245" fmla="*/ 1055426 w 11243827"/>
              <a:gd name="connsiteY245" fmla="*/ 5339088 h 5641173"/>
              <a:gd name="connsiteX246" fmla="*/ 1044738 w 11243827"/>
              <a:gd name="connsiteY246" fmla="*/ 5333063 h 5641173"/>
              <a:gd name="connsiteX247" fmla="*/ 1033909 w 11243827"/>
              <a:gd name="connsiteY247" fmla="*/ 5335680 h 5641173"/>
              <a:gd name="connsiteX248" fmla="*/ 1012649 w 11243827"/>
              <a:gd name="connsiteY248" fmla="*/ 5334541 h 5641173"/>
              <a:gd name="connsiteX249" fmla="*/ 1007115 w 11243827"/>
              <a:gd name="connsiteY249" fmla="*/ 5332775 h 5641173"/>
              <a:gd name="connsiteX250" fmla="*/ 986002 w 11243827"/>
              <a:gd name="connsiteY250" fmla="*/ 5334906 h 5641173"/>
              <a:gd name="connsiteX251" fmla="*/ 953418 w 11243827"/>
              <a:gd name="connsiteY251" fmla="*/ 5333901 h 5641173"/>
              <a:gd name="connsiteX252" fmla="*/ 916854 w 11243827"/>
              <a:gd name="connsiteY252" fmla="*/ 5329435 h 5641173"/>
              <a:gd name="connsiteX253" fmla="*/ 905651 w 11243827"/>
              <a:gd name="connsiteY253" fmla="*/ 5332114 h 5641173"/>
              <a:gd name="connsiteX254" fmla="*/ 836961 w 11243827"/>
              <a:gd name="connsiteY254" fmla="*/ 5330803 h 5641173"/>
              <a:gd name="connsiteX255" fmla="*/ 817627 w 11243827"/>
              <a:gd name="connsiteY255" fmla="*/ 5330580 h 5641173"/>
              <a:gd name="connsiteX256" fmla="*/ 801817 w 11243827"/>
              <a:gd name="connsiteY256" fmla="*/ 5325937 h 5641173"/>
              <a:gd name="connsiteX257" fmla="*/ 798857 w 11243827"/>
              <a:gd name="connsiteY257" fmla="*/ 5320979 h 5641173"/>
              <a:gd name="connsiteX258" fmla="*/ 788354 w 11243827"/>
              <a:gd name="connsiteY258" fmla="*/ 5320143 h 5641173"/>
              <a:gd name="connsiteX259" fmla="*/ 785726 w 11243827"/>
              <a:gd name="connsiteY259" fmla="*/ 5318989 h 5641173"/>
              <a:gd name="connsiteX260" fmla="*/ 770507 w 11243827"/>
              <a:gd name="connsiteY260" fmla="*/ 5313309 h 5641173"/>
              <a:gd name="connsiteX261" fmla="*/ 733810 w 11243827"/>
              <a:gd name="connsiteY261" fmla="*/ 5324286 h 5641173"/>
              <a:gd name="connsiteX262" fmla="*/ 692117 w 11243827"/>
              <a:gd name="connsiteY262" fmla="*/ 5318786 h 5641173"/>
              <a:gd name="connsiteX263" fmla="*/ 528894 w 11243827"/>
              <a:gd name="connsiteY263" fmla="*/ 5327578 h 5641173"/>
              <a:gd name="connsiteX264" fmla="*/ 507005 w 11243827"/>
              <a:gd name="connsiteY264" fmla="*/ 5310149 h 5641173"/>
              <a:gd name="connsiteX265" fmla="*/ 441302 w 11243827"/>
              <a:gd name="connsiteY265" fmla="*/ 5307062 h 5641173"/>
              <a:gd name="connsiteX266" fmla="*/ 336819 w 11243827"/>
              <a:gd name="connsiteY266" fmla="*/ 5336690 h 5641173"/>
              <a:gd name="connsiteX267" fmla="*/ 215763 w 11243827"/>
              <a:gd name="connsiteY267" fmla="*/ 5332575 h 5641173"/>
              <a:gd name="connsiteX268" fmla="*/ 205927 w 11243827"/>
              <a:gd name="connsiteY268" fmla="*/ 5339672 h 5641173"/>
              <a:gd name="connsiteX269" fmla="*/ 194189 w 11243827"/>
              <a:gd name="connsiteY269" fmla="*/ 5343588 h 5641173"/>
              <a:gd name="connsiteX270" fmla="*/ 192552 w 11243827"/>
              <a:gd name="connsiteY270" fmla="*/ 5342845 h 5641173"/>
              <a:gd name="connsiteX271" fmla="*/ 178320 w 11243827"/>
              <a:gd name="connsiteY271" fmla="*/ 5343766 h 5641173"/>
              <a:gd name="connsiteX272" fmla="*/ 175596 w 11243827"/>
              <a:gd name="connsiteY272" fmla="*/ 5346411 h 5641173"/>
              <a:gd name="connsiteX273" fmla="*/ 165951 w 11243827"/>
              <a:gd name="connsiteY273" fmla="*/ 5347808 h 5641173"/>
              <a:gd name="connsiteX274" fmla="*/ 147287 w 11243827"/>
              <a:gd name="connsiteY274" fmla="*/ 5352625 h 5641173"/>
              <a:gd name="connsiteX275" fmla="*/ 143484 w 11243827"/>
              <a:gd name="connsiteY275" fmla="*/ 5351591 h 5641173"/>
              <a:gd name="connsiteX276" fmla="*/ 114847 w 11243827"/>
              <a:gd name="connsiteY276" fmla="*/ 5355844 h 5641173"/>
              <a:gd name="connsiteX277" fmla="*/ 114306 w 11243827"/>
              <a:gd name="connsiteY277" fmla="*/ 5354983 h 5641173"/>
              <a:gd name="connsiteX278" fmla="*/ 105588 w 11243827"/>
              <a:gd name="connsiteY278" fmla="*/ 5352169 h 5641173"/>
              <a:gd name="connsiteX279" fmla="*/ 89264 w 11243827"/>
              <a:gd name="connsiteY279" fmla="*/ 5348886 h 5641173"/>
              <a:gd name="connsiteX280" fmla="*/ 49794 w 11243827"/>
              <a:gd name="connsiteY280" fmla="*/ 5329950 h 5641173"/>
              <a:gd name="connsiteX281" fmla="*/ 19924 w 11243827"/>
              <a:gd name="connsiteY281" fmla="*/ 5334282 h 5641173"/>
              <a:gd name="connsiteX282" fmla="*/ 13819 w 11243827"/>
              <a:gd name="connsiteY282" fmla="*/ 5334653 h 5641173"/>
              <a:gd name="connsiteX283" fmla="*/ 13657 w 11243827"/>
              <a:gd name="connsiteY283" fmla="*/ 5334455 h 5641173"/>
              <a:gd name="connsiteX284" fmla="*/ 7139 w 11243827"/>
              <a:gd name="connsiteY284" fmla="*/ 5334438 h 5641173"/>
              <a:gd name="connsiteX285" fmla="*/ 2684 w 11243827"/>
              <a:gd name="connsiteY285" fmla="*/ 5335333 h 5641173"/>
              <a:gd name="connsiteX286" fmla="*/ 0 w 11243827"/>
              <a:gd name="connsiteY286" fmla="*/ 5335496 h 5641173"/>
              <a:gd name="connsiteX287" fmla="*/ 0 w 11243827"/>
              <a:gd name="connsiteY287" fmla="*/ 10592 h 5641173"/>
              <a:gd name="connsiteX288" fmla="*/ 11243827 w 11243827"/>
              <a:gd name="connsiteY288" fmla="*/ 0 h 5641173"/>
              <a:gd name="connsiteX0" fmla="*/ 11243827 w 11243827"/>
              <a:gd name="connsiteY0" fmla="*/ 0 h 5641173"/>
              <a:gd name="connsiteX1" fmla="*/ 11243827 w 11243827"/>
              <a:gd name="connsiteY1" fmla="*/ 1470035 h 5641173"/>
              <a:gd name="connsiteX2" fmla="*/ 11243827 w 11243827"/>
              <a:gd name="connsiteY2" fmla="*/ 5001571 h 5641173"/>
              <a:gd name="connsiteX3" fmla="*/ 11243827 w 11243827"/>
              <a:gd name="connsiteY3" fmla="*/ 5209610 h 5641173"/>
              <a:gd name="connsiteX4" fmla="*/ 11240675 w 11243827"/>
              <a:gd name="connsiteY4" fmla="*/ 5210442 h 5641173"/>
              <a:gd name="connsiteX5" fmla="*/ 11179959 w 11243827"/>
              <a:gd name="connsiteY5" fmla="*/ 5221199 h 5641173"/>
              <a:gd name="connsiteX6" fmla="*/ 11105493 w 11243827"/>
              <a:gd name="connsiteY6" fmla="*/ 5259905 h 5641173"/>
              <a:gd name="connsiteX7" fmla="*/ 11078640 w 11243827"/>
              <a:gd name="connsiteY7" fmla="*/ 5263531 h 5641173"/>
              <a:gd name="connsiteX8" fmla="*/ 11079616 w 11243827"/>
              <a:gd name="connsiteY8" fmla="*/ 5270380 h 5641173"/>
              <a:gd name="connsiteX9" fmla="*/ 11069641 w 11243827"/>
              <a:gd name="connsiteY9" fmla="*/ 5270884 h 5641173"/>
              <a:gd name="connsiteX10" fmla="*/ 11047377 w 11243827"/>
              <a:gd name="connsiteY10" fmla="*/ 5271051 h 5641173"/>
              <a:gd name="connsiteX11" fmla="*/ 10980705 w 11243827"/>
              <a:gd name="connsiteY11" fmla="*/ 5272951 h 5641173"/>
              <a:gd name="connsiteX12" fmla="*/ 10962514 w 11243827"/>
              <a:gd name="connsiteY12" fmla="*/ 5286084 h 5641173"/>
              <a:gd name="connsiteX13" fmla="*/ 10945307 w 11243827"/>
              <a:gd name="connsiteY13" fmla="*/ 5286290 h 5641173"/>
              <a:gd name="connsiteX14" fmla="*/ 10845516 w 11243827"/>
              <a:gd name="connsiteY14" fmla="*/ 5303894 h 5641173"/>
              <a:gd name="connsiteX15" fmla="*/ 10831795 w 11243827"/>
              <a:gd name="connsiteY15" fmla="*/ 5305210 h 5641173"/>
              <a:gd name="connsiteX16" fmla="*/ 10824365 w 11243827"/>
              <a:gd name="connsiteY16" fmla="*/ 5311111 h 5641173"/>
              <a:gd name="connsiteX17" fmla="*/ 10797756 w 11243827"/>
              <a:gd name="connsiteY17" fmla="*/ 5312285 h 5641173"/>
              <a:gd name="connsiteX18" fmla="*/ 10796525 w 11243827"/>
              <a:gd name="connsiteY18" fmla="*/ 5315645 h 5641173"/>
              <a:gd name="connsiteX19" fmla="*/ 10709063 w 11243827"/>
              <a:gd name="connsiteY19" fmla="*/ 5344492 h 5641173"/>
              <a:gd name="connsiteX20" fmla="*/ 10694078 w 11243827"/>
              <a:gd name="connsiteY20" fmla="*/ 5349258 h 5641173"/>
              <a:gd name="connsiteX21" fmla="*/ 10681131 w 11243827"/>
              <a:gd name="connsiteY21" fmla="*/ 5347812 h 5641173"/>
              <a:gd name="connsiteX22" fmla="*/ 10609448 w 11243827"/>
              <a:gd name="connsiteY22" fmla="*/ 5351931 h 5641173"/>
              <a:gd name="connsiteX23" fmla="*/ 10592397 w 11243827"/>
              <a:gd name="connsiteY23" fmla="*/ 5349402 h 5641173"/>
              <a:gd name="connsiteX24" fmla="*/ 10585227 w 11243827"/>
              <a:gd name="connsiteY24" fmla="*/ 5344063 h 5641173"/>
              <a:gd name="connsiteX25" fmla="*/ 10557472 w 11243827"/>
              <a:gd name="connsiteY25" fmla="*/ 5354151 h 5641173"/>
              <a:gd name="connsiteX26" fmla="*/ 10514646 w 11243827"/>
              <a:gd name="connsiteY26" fmla="*/ 5361064 h 5641173"/>
              <a:gd name="connsiteX27" fmla="*/ 10494292 w 11243827"/>
              <a:gd name="connsiteY27" fmla="*/ 5366054 h 5641173"/>
              <a:gd name="connsiteX28" fmla="*/ 10477869 w 11243827"/>
              <a:gd name="connsiteY28" fmla="*/ 5363025 h 5641173"/>
              <a:gd name="connsiteX29" fmla="*/ 10384411 w 11243827"/>
              <a:gd name="connsiteY29" fmla="*/ 5362257 h 5641173"/>
              <a:gd name="connsiteX30" fmla="*/ 10362921 w 11243827"/>
              <a:gd name="connsiteY30" fmla="*/ 5357444 h 5641173"/>
              <a:gd name="connsiteX31" fmla="*/ 10352736 w 11243827"/>
              <a:gd name="connsiteY31" fmla="*/ 5347851 h 5641173"/>
              <a:gd name="connsiteX32" fmla="*/ 10344754 w 11243827"/>
              <a:gd name="connsiteY32" fmla="*/ 5351272 h 5641173"/>
              <a:gd name="connsiteX33" fmla="*/ 10288226 w 11243827"/>
              <a:gd name="connsiteY33" fmla="*/ 5351613 h 5641173"/>
              <a:gd name="connsiteX34" fmla="*/ 10251350 w 11243827"/>
              <a:gd name="connsiteY34" fmla="*/ 5352711 h 5641173"/>
              <a:gd name="connsiteX35" fmla="*/ 10249108 w 11243827"/>
              <a:gd name="connsiteY35" fmla="*/ 5365881 h 5641173"/>
              <a:gd name="connsiteX36" fmla="*/ 10216272 w 11243827"/>
              <a:gd name="connsiteY36" fmla="*/ 5370573 h 5641173"/>
              <a:gd name="connsiteX37" fmla="*/ 10181278 w 11243827"/>
              <a:gd name="connsiteY37" fmla="*/ 5362119 h 5641173"/>
              <a:gd name="connsiteX38" fmla="*/ 10140033 w 11243827"/>
              <a:gd name="connsiteY38" fmla="*/ 5363304 h 5641173"/>
              <a:gd name="connsiteX39" fmla="*/ 10115353 w 11243827"/>
              <a:gd name="connsiteY39" fmla="*/ 5363869 h 5641173"/>
              <a:gd name="connsiteX40" fmla="*/ 10050578 w 11243827"/>
              <a:gd name="connsiteY40" fmla="*/ 5376153 h 5641173"/>
              <a:gd name="connsiteX41" fmla="*/ 9945478 w 11243827"/>
              <a:gd name="connsiteY41" fmla="*/ 5422859 h 5641173"/>
              <a:gd name="connsiteX42" fmla="*/ 9912481 w 11243827"/>
              <a:gd name="connsiteY42" fmla="*/ 5429477 h 5641173"/>
              <a:gd name="connsiteX43" fmla="*/ 9906713 w 11243827"/>
              <a:gd name="connsiteY43" fmla="*/ 5426784 h 5641173"/>
              <a:gd name="connsiteX44" fmla="*/ 9742436 w 11243827"/>
              <a:gd name="connsiteY44" fmla="*/ 5454834 h 5641173"/>
              <a:gd name="connsiteX45" fmla="*/ 9713044 w 11243827"/>
              <a:gd name="connsiteY45" fmla="*/ 5456476 h 5641173"/>
              <a:gd name="connsiteX46" fmla="*/ 9691033 w 11243827"/>
              <a:gd name="connsiteY46" fmla="*/ 5455451 h 5641173"/>
              <a:gd name="connsiteX47" fmla="*/ 9638355 w 11243827"/>
              <a:gd name="connsiteY47" fmla="*/ 5464794 h 5641173"/>
              <a:gd name="connsiteX48" fmla="*/ 9552434 w 11243827"/>
              <a:gd name="connsiteY48" fmla="*/ 5485280 h 5641173"/>
              <a:gd name="connsiteX49" fmla="*/ 9533883 w 11243827"/>
              <a:gd name="connsiteY49" fmla="*/ 5488516 h 5641173"/>
              <a:gd name="connsiteX50" fmla="*/ 9516916 w 11243827"/>
              <a:gd name="connsiteY50" fmla="*/ 5486828 h 5641173"/>
              <a:gd name="connsiteX51" fmla="*/ 9512093 w 11243827"/>
              <a:gd name="connsiteY51" fmla="*/ 5482541 h 5641173"/>
              <a:gd name="connsiteX52" fmla="*/ 9501725 w 11243827"/>
              <a:gd name="connsiteY52" fmla="*/ 5483603 h 5641173"/>
              <a:gd name="connsiteX53" fmla="*/ 9498754 w 11243827"/>
              <a:gd name="connsiteY53" fmla="*/ 5482951 h 5641173"/>
              <a:gd name="connsiteX54" fmla="*/ 9481932 w 11243827"/>
              <a:gd name="connsiteY54" fmla="*/ 5480151 h 5641173"/>
              <a:gd name="connsiteX55" fmla="*/ 9451321 w 11243827"/>
              <a:gd name="connsiteY55" fmla="*/ 5497375 h 5641173"/>
              <a:gd name="connsiteX56" fmla="*/ 9409298 w 11243827"/>
              <a:gd name="connsiteY56" fmla="*/ 5499478 h 5641173"/>
              <a:gd name="connsiteX57" fmla="*/ 9257007 w 11243827"/>
              <a:gd name="connsiteY57" fmla="*/ 5537183 h 5641173"/>
              <a:gd name="connsiteX58" fmla="*/ 9229078 w 11243827"/>
              <a:gd name="connsiteY58" fmla="*/ 5524154 h 5641173"/>
              <a:gd name="connsiteX59" fmla="*/ 9165105 w 11243827"/>
              <a:gd name="connsiteY59" fmla="*/ 5532892 h 5641173"/>
              <a:gd name="connsiteX60" fmla="*/ 9077301 w 11243827"/>
              <a:gd name="connsiteY60" fmla="*/ 5580356 h 5641173"/>
              <a:gd name="connsiteX61" fmla="*/ 8960065 w 11243827"/>
              <a:gd name="connsiteY61" fmla="*/ 5597982 h 5641173"/>
              <a:gd name="connsiteX62" fmla="*/ 8953536 w 11243827"/>
              <a:gd name="connsiteY62" fmla="*/ 5606638 h 5641173"/>
              <a:gd name="connsiteX63" fmla="*/ 8943907 w 11243827"/>
              <a:gd name="connsiteY63" fmla="*/ 5612541 h 5641173"/>
              <a:gd name="connsiteX64" fmla="*/ 8942046 w 11243827"/>
              <a:gd name="connsiteY64" fmla="*/ 5612112 h 5641173"/>
              <a:gd name="connsiteX65" fmla="*/ 8928824 w 11243827"/>
              <a:gd name="connsiteY65" fmla="*/ 5615549 h 5641173"/>
              <a:gd name="connsiteX66" fmla="*/ 8927294 w 11243827"/>
              <a:gd name="connsiteY66" fmla="*/ 5618607 h 5641173"/>
              <a:gd name="connsiteX67" fmla="*/ 8918651 w 11243827"/>
              <a:gd name="connsiteY67" fmla="*/ 5621688 h 5641173"/>
              <a:gd name="connsiteX68" fmla="*/ 8902772 w 11243827"/>
              <a:gd name="connsiteY68" fmla="*/ 5629703 h 5641173"/>
              <a:gd name="connsiteX69" fmla="*/ 8898724 w 11243827"/>
              <a:gd name="connsiteY69" fmla="*/ 5629379 h 5641173"/>
              <a:gd name="connsiteX70" fmla="*/ 8873099 w 11243827"/>
              <a:gd name="connsiteY70" fmla="*/ 5638628 h 5641173"/>
              <a:gd name="connsiteX71" fmla="*/ 8872234 w 11243827"/>
              <a:gd name="connsiteY71" fmla="*/ 5637889 h 5641173"/>
              <a:gd name="connsiteX72" fmla="*/ 8862777 w 11243827"/>
              <a:gd name="connsiteY72" fmla="*/ 5636711 h 5641173"/>
              <a:gd name="connsiteX73" fmla="*/ 8845869 w 11243827"/>
              <a:gd name="connsiteY73" fmla="*/ 5636436 h 5641173"/>
              <a:gd name="connsiteX74" fmla="*/ 8800548 w 11243827"/>
              <a:gd name="connsiteY74" fmla="*/ 5625084 h 5641173"/>
              <a:gd name="connsiteX75" fmla="*/ 8773774 w 11243827"/>
              <a:gd name="connsiteY75" fmla="*/ 5634630 h 5641173"/>
              <a:gd name="connsiteX76" fmla="*/ 8698255 w 11243827"/>
              <a:gd name="connsiteY76" fmla="*/ 5636083 h 5641173"/>
              <a:gd name="connsiteX77" fmla="*/ 8619167 w 11243827"/>
              <a:gd name="connsiteY77" fmla="*/ 5619130 h 5641173"/>
              <a:gd name="connsiteX78" fmla="*/ 8539822 w 11243827"/>
              <a:gd name="connsiteY78" fmla="*/ 5616905 h 5641173"/>
              <a:gd name="connsiteX79" fmla="*/ 8511094 w 11243827"/>
              <a:gd name="connsiteY79" fmla="*/ 5617360 h 5641173"/>
              <a:gd name="connsiteX80" fmla="*/ 8459886 w 11243827"/>
              <a:gd name="connsiteY80" fmla="*/ 5612612 h 5641173"/>
              <a:gd name="connsiteX81" fmla="*/ 8436432 w 11243827"/>
              <a:gd name="connsiteY81" fmla="*/ 5606990 h 5641173"/>
              <a:gd name="connsiteX82" fmla="*/ 8435403 w 11243827"/>
              <a:gd name="connsiteY82" fmla="*/ 5607336 h 5641173"/>
              <a:gd name="connsiteX83" fmla="*/ 8433307 w 11243827"/>
              <a:gd name="connsiteY83" fmla="*/ 5604917 h 5641173"/>
              <a:gd name="connsiteX84" fmla="*/ 8428968 w 11243827"/>
              <a:gd name="connsiteY84" fmla="*/ 5603796 h 5641173"/>
              <a:gd name="connsiteX85" fmla="*/ 8417124 w 11243827"/>
              <a:gd name="connsiteY85" fmla="*/ 5604518 h 5641173"/>
              <a:gd name="connsiteX86" fmla="*/ 8412669 w 11243827"/>
              <a:gd name="connsiteY86" fmla="*/ 5605413 h 5641173"/>
              <a:gd name="connsiteX87" fmla="*/ 8406152 w 11243827"/>
              <a:gd name="connsiteY87" fmla="*/ 5605396 h 5641173"/>
              <a:gd name="connsiteX88" fmla="*/ 8405989 w 11243827"/>
              <a:gd name="connsiteY88" fmla="*/ 5605197 h 5641173"/>
              <a:gd name="connsiteX89" fmla="*/ 8399884 w 11243827"/>
              <a:gd name="connsiteY89" fmla="*/ 5605568 h 5641173"/>
              <a:gd name="connsiteX90" fmla="*/ 8370014 w 11243827"/>
              <a:gd name="connsiteY90" fmla="*/ 5609900 h 5641173"/>
              <a:gd name="connsiteX91" fmla="*/ 8330544 w 11243827"/>
              <a:gd name="connsiteY91" fmla="*/ 5590964 h 5641173"/>
              <a:gd name="connsiteX92" fmla="*/ 8314221 w 11243827"/>
              <a:gd name="connsiteY92" fmla="*/ 5587682 h 5641173"/>
              <a:gd name="connsiteX93" fmla="*/ 8305502 w 11243827"/>
              <a:gd name="connsiteY93" fmla="*/ 5584868 h 5641173"/>
              <a:gd name="connsiteX94" fmla="*/ 8304962 w 11243827"/>
              <a:gd name="connsiteY94" fmla="*/ 5584007 h 5641173"/>
              <a:gd name="connsiteX95" fmla="*/ 8276324 w 11243827"/>
              <a:gd name="connsiteY95" fmla="*/ 5588260 h 5641173"/>
              <a:gd name="connsiteX96" fmla="*/ 8272522 w 11243827"/>
              <a:gd name="connsiteY96" fmla="*/ 5587226 h 5641173"/>
              <a:gd name="connsiteX97" fmla="*/ 8253857 w 11243827"/>
              <a:gd name="connsiteY97" fmla="*/ 5592043 h 5641173"/>
              <a:gd name="connsiteX98" fmla="*/ 8244212 w 11243827"/>
              <a:gd name="connsiteY98" fmla="*/ 5593439 h 5641173"/>
              <a:gd name="connsiteX99" fmla="*/ 8241488 w 11243827"/>
              <a:gd name="connsiteY99" fmla="*/ 5596085 h 5641173"/>
              <a:gd name="connsiteX100" fmla="*/ 8227256 w 11243827"/>
              <a:gd name="connsiteY100" fmla="*/ 5597005 h 5641173"/>
              <a:gd name="connsiteX101" fmla="*/ 8225619 w 11243827"/>
              <a:gd name="connsiteY101" fmla="*/ 5596262 h 5641173"/>
              <a:gd name="connsiteX102" fmla="*/ 8213882 w 11243827"/>
              <a:gd name="connsiteY102" fmla="*/ 5600179 h 5641173"/>
              <a:gd name="connsiteX103" fmla="*/ 8204045 w 11243827"/>
              <a:gd name="connsiteY103" fmla="*/ 5607275 h 5641173"/>
              <a:gd name="connsiteX104" fmla="*/ 8082989 w 11243827"/>
              <a:gd name="connsiteY104" fmla="*/ 5603160 h 5641173"/>
              <a:gd name="connsiteX105" fmla="*/ 7976942 w 11243827"/>
              <a:gd name="connsiteY105" fmla="*/ 5598455 h 5641173"/>
              <a:gd name="connsiteX106" fmla="*/ 7950121 w 11243827"/>
              <a:gd name="connsiteY106" fmla="*/ 5590893 h 5641173"/>
              <a:gd name="connsiteX107" fmla="*/ 7727691 w 11243827"/>
              <a:gd name="connsiteY107" fmla="*/ 5621064 h 5641173"/>
              <a:gd name="connsiteX108" fmla="*/ 7685998 w 11243827"/>
              <a:gd name="connsiteY108" fmla="*/ 5615564 h 5641173"/>
              <a:gd name="connsiteX109" fmla="*/ 7649302 w 11243827"/>
              <a:gd name="connsiteY109" fmla="*/ 5626541 h 5641173"/>
              <a:gd name="connsiteX110" fmla="*/ 7634083 w 11243827"/>
              <a:gd name="connsiteY110" fmla="*/ 5620862 h 5641173"/>
              <a:gd name="connsiteX111" fmla="*/ 7631455 w 11243827"/>
              <a:gd name="connsiteY111" fmla="*/ 5619708 h 5641173"/>
              <a:gd name="connsiteX112" fmla="*/ 7620952 w 11243827"/>
              <a:gd name="connsiteY112" fmla="*/ 5618872 h 5641173"/>
              <a:gd name="connsiteX113" fmla="*/ 7617992 w 11243827"/>
              <a:gd name="connsiteY113" fmla="*/ 5613914 h 5641173"/>
              <a:gd name="connsiteX114" fmla="*/ 7602182 w 11243827"/>
              <a:gd name="connsiteY114" fmla="*/ 5609271 h 5641173"/>
              <a:gd name="connsiteX115" fmla="*/ 7582847 w 11243827"/>
              <a:gd name="connsiteY115" fmla="*/ 5609047 h 5641173"/>
              <a:gd name="connsiteX116" fmla="*/ 7514158 w 11243827"/>
              <a:gd name="connsiteY116" fmla="*/ 5607737 h 5641173"/>
              <a:gd name="connsiteX117" fmla="*/ 7502955 w 11243827"/>
              <a:gd name="connsiteY117" fmla="*/ 5610415 h 5641173"/>
              <a:gd name="connsiteX118" fmla="*/ 7466391 w 11243827"/>
              <a:gd name="connsiteY118" fmla="*/ 5605949 h 5641173"/>
              <a:gd name="connsiteX119" fmla="*/ 7433806 w 11243827"/>
              <a:gd name="connsiteY119" fmla="*/ 5604945 h 5641173"/>
              <a:gd name="connsiteX120" fmla="*/ 7412693 w 11243827"/>
              <a:gd name="connsiteY120" fmla="*/ 5607075 h 5641173"/>
              <a:gd name="connsiteX121" fmla="*/ 7407159 w 11243827"/>
              <a:gd name="connsiteY121" fmla="*/ 5605310 h 5641173"/>
              <a:gd name="connsiteX122" fmla="*/ 7385900 w 11243827"/>
              <a:gd name="connsiteY122" fmla="*/ 5604171 h 5641173"/>
              <a:gd name="connsiteX123" fmla="*/ 7375071 w 11243827"/>
              <a:gd name="connsiteY123" fmla="*/ 5606788 h 5641173"/>
              <a:gd name="connsiteX124" fmla="*/ 7364382 w 11243827"/>
              <a:gd name="connsiteY124" fmla="*/ 5600762 h 5641173"/>
              <a:gd name="connsiteX125" fmla="*/ 7361770 w 11243827"/>
              <a:gd name="connsiteY125" fmla="*/ 5596347 h 5641173"/>
              <a:gd name="connsiteX126" fmla="*/ 7346641 w 11243827"/>
              <a:gd name="connsiteY126" fmla="*/ 5598329 h 5641173"/>
              <a:gd name="connsiteX127" fmla="*/ 7334238 w 11243827"/>
              <a:gd name="connsiteY127" fmla="*/ 5594014 h 5641173"/>
              <a:gd name="connsiteX128" fmla="*/ 7323426 w 11243827"/>
              <a:gd name="connsiteY128" fmla="*/ 5596835 h 5641173"/>
              <a:gd name="connsiteX129" fmla="*/ 7318938 w 11243827"/>
              <a:gd name="connsiteY129" fmla="*/ 5596200 h 5641173"/>
              <a:gd name="connsiteX130" fmla="*/ 7307784 w 11243827"/>
              <a:gd name="connsiteY130" fmla="*/ 5594065 h 5641173"/>
              <a:gd name="connsiteX131" fmla="*/ 7288540 w 11243827"/>
              <a:gd name="connsiteY131" fmla="*/ 5589320 h 5641173"/>
              <a:gd name="connsiteX132" fmla="*/ 7282537 w 11243827"/>
              <a:gd name="connsiteY132" fmla="*/ 5588660 h 5641173"/>
              <a:gd name="connsiteX133" fmla="*/ 7269466 w 11243827"/>
              <a:gd name="connsiteY133" fmla="*/ 5581404 h 5641173"/>
              <a:gd name="connsiteX134" fmla="*/ 7244165 w 11243827"/>
              <a:gd name="connsiteY134" fmla="*/ 5575200 h 5641173"/>
              <a:gd name="connsiteX135" fmla="*/ 7199619 w 11243827"/>
              <a:gd name="connsiteY135" fmla="*/ 5553550 h 5641173"/>
              <a:gd name="connsiteX136" fmla="*/ 7173434 w 11243827"/>
              <a:gd name="connsiteY136" fmla="*/ 5543219 h 5641173"/>
              <a:gd name="connsiteX137" fmla="*/ 7155718 w 11243827"/>
              <a:gd name="connsiteY137" fmla="*/ 5533697 h 5641173"/>
              <a:gd name="connsiteX138" fmla="*/ 7103430 w 11243827"/>
              <a:gd name="connsiteY138" fmla="*/ 5520249 h 5641173"/>
              <a:gd name="connsiteX139" fmla="*/ 7013746 w 11243827"/>
              <a:gd name="connsiteY139" fmla="*/ 5502470 h 5641173"/>
              <a:gd name="connsiteX140" fmla="*/ 6995379 w 11243827"/>
              <a:gd name="connsiteY140" fmla="*/ 5497693 h 5641173"/>
              <a:gd name="connsiteX141" fmla="*/ 6982475 w 11243827"/>
              <a:gd name="connsiteY141" fmla="*/ 5489641 h 5641173"/>
              <a:gd name="connsiteX142" fmla="*/ 6981994 w 11243827"/>
              <a:gd name="connsiteY142" fmla="*/ 5484335 h 5641173"/>
              <a:gd name="connsiteX143" fmla="*/ 6972355 w 11243827"/>
              <a:gd name="connsiteY143" fmla="*/ 5481074 h 5641173"/>
              <a:gd name="connsiteX144" fmla="*/ 6970394 w 11243827"/>
              <a:gd name="connsiteY144" fmla="*/ 5479383 h 5641173"/>
              <a:gd name="connsiteX145" fmla="*/ 6958543 w 11243827"/>
              <a:gd name="connsiteY145" fmla="*/ 5470507 h 5641173"/>
              <a:gd name="connsiteX146" fmla="*/ 6918276 w 11243827"/>
              <a:gd name="connsiteY146" fmla="*/ 5472034 h 5641173"/>
              <a:gd name="connsiteX147" fmla="*/ 6881046 w 11243827"/>
              <a:gd name="connsiteY147" fmla="*/ 5457070 h 5641173"/>
              <a:gd name="connsiteX148" fmla="*/ 6752164 w 11243827"/>
              <a:gd name="connsiteY148" fmla="*/ 5425021 h 5641173"/>
              <a:gd name="connsiteX149" fmla="*/ 6724964 w 11243827"/>
              <a:gd name="connsiteY149" fmla="*/ 5414071 h 5641173"/>
              <a:gd name="connsiteX150" fmla="*/ 6683286 w 11243827"/>
              <a:gd name="connsiteY150" fmla="*/ 5405383 h 5641173"/>
              <a:gd name="connsiteX151" fmla="*/ 6644277 w 11243827"/>
              <a:gd name="connsiteY151" fmla="*/ 5429684 h 5641173"/>
              <a:gd name="connsiteX152" fmla="*/ 6532914 w 11243827"/>
              <a:gd name="connsiteY152" fmla="*/ 5431205 h 5641173"/>
              <a:gd name="connsiteX153" fmla="*/ 6307459 w 11243827"/>
              <a:gd name="connsiteY153" fmla="*/ 5467087 h 5641173"/>
              <a:gd name="connsiteX154" fmla="*/ 6196243 w 11243827"/>
              <a:gd name="connsiteY154" fmla="*/ 5515042 h 5641173"/>
              <a:gd name="connsiteX155" fmla="*/ 6099124 w 11243827"/>
              <a:gd name="connsiteY155" fmla="*/ 5516848 h 5641173"/>
              <a:gd name="connsiteX156" fmla="*/ 6016077 w 11243827"/>
              <a:gd name="connsiteY156" fmla="*/ 5528642 h 5641173"/>
              <a:gd name="connsiteX157" fmla="*/ 6004389 w 11243827"/>
              <a:gd name="connsiteY157" fmla="*/ 5531206 h 5641173"/>
              <a:gd name="connsiteX158" fmla="*/ 5933945 w 11243827"/>
              <a:gd name="connsiteY158" fmla="*/ 5538840 h 5641173"/>
              <a:gd name="connsiteX159" fmla="*/ 5883936 w 11243827"/>
              <a:gd name="connsiteY159" fmla="*/ 5553807 h 5641173"/>
              <a:gd name="connsiteX160" fmla="*/ 5798331 w 11243827"/>
              <a:gd name="connsiteY160" fmla="*/ 5564248 h 5641173"/>
              <a:gd name="connsiteX161" fmla="*/ 5712738 w 11243827"/>
              <a:gd name="connsiteY161" fmla="*/ 5573120 h 5641173"/>
              <a:gd name="connsiteX162" fmla="*/ 5681342 w 11243827"/>
              <a:gd name="connsiteY162" fmla="*/ 5575621 h 5641173"/>
              <a:gd name="connsiteX163" fmla="*/ 5627167 w 11243827"/>
              <a:gd name="connsiteY163" fmla="*/ 5583215 h 5641173"/>
              <a:gd name="connsiteX164" fmla="*/ 5591414 w 11243827"/>
              <a:gd name="connsiteY164" fmla="*/ 5587695 h 5641173"/>
              <a:gd name="connsiteX165" fmla="*/ 5583028 w 11243827"/>
              <a:gd name="connsiteY165" fmla="*/ 5580877 h 5641173"/>
              <a:gd name="connsiteX166" fmla="*/ 5549426 w 11243827"/>
              <a:gd name="connsiteY166" fmla="*/ 5582858 h 5641173"/>
              <a:gd name="connsiteX167" fmla="*/ 5519999 w 11243827"/>
              <a:gd name="connsiteY167" fmla="*/ 5592246 h 5641173"/>
              <a:gd name="connsiteX168" fmla="*/ 5480028 w 11243827"/>
              <a:gd name="connsiteY168" fmla="*/ 5597282 h 5641173"/>
              <a:gd name="connsiteX169" fmla="*/ 5456175 w 11243827"/>
              <a:gd name="connsiteY169" fmla="*/ 5600371 h 5641173"/>
              <a:gd name="connsiteX170" fmla="*/ 5388463 w 11243827"/>
              <a:gd name="connsiteY170" fmla="*/ 5602638 h 5641173"/>
              <a:gd name="connsiteX171" fmla="*/ 5265898 w 11243827"/>
              <a:gd name="connsiteY171" fmla="*/ 5591830 h 5641173"/>
              <a:gd name="connsiteX172" fmla="*/ 5231231 w 11243827"/>
              <a:gd name="connsiteY172" fmla="*/ 5592790 h 5641173"/>
              <a:gd name="connsiteX173" fmla="*/ 5226996 w 11243827"/>
              <a:gd name="connsiteY173" fmla="*/ 5595040 h 5641173"/>
              <a:gd name="connsiteX174" fmla="*/ 5175988 w 11243827"/>
              <a:gd name="connsiteY174" fmla="*/ 5588131 h 5641173"/>
              <a:gd name="connsiteX175" fmla="*/ 5107470 w 11243827"/>
              <a:gd name="connsiteY175" fmla="*/ 5594771 h 5641173"/>
              <a:gd name="connsiteX176" fmla="*/ 5027868 w 11243827"/>
              <a:gd name="connsiteY176" fmla="*/ 5605624 h 5641173"/>
              <a:gd name="connsiteX177" fmla="*/ 5007324 w 11243827"/>
              <a:gd name="connsiteY177" fmla="*/ 5609209 h 5641173"/>
              <a:gd name="connsiteX178" fmla="*/ 4952559 w 11243827"/>
              <a:gd name="connsiteY178" fmla="*/ 5611402 h 5641173"/>
              <a:gd name="connsiteX179" fmla="*/ 4826081 w 11243827"/>
              <a:gd name="connsiteY179" fmla="*/ 5616191 h 5641173"/>
              <a:gd name="connsiteX180" fmla="*/ 4823501 w 11243827"/>
              <a:gd name="connsiteY180" fmla="*/ 5619174 h 5641173"/>
              <a:gd name="connsiteX181" fmla="*/ 4813093 w 11243827"/>
              <a:gd name="connsiteY181" fmla="*/ 5620026 h 5641173"/>
              <a:gd name="connsiteX182" fmla="*/ 4810563 w 11243827"/>
              <a:gd name="connsiteY182" fmla="*/ 5620787 h 5641173"/>
              <a:gd name="connsiteX183" fmla="*/ 4795818 w 11243827"/>
              <a:gd name="connsiteY183" fmla="*/ 5624618 h 5641173"/>
              <a:gd name="connsiteX184" fmla="*/ 4758404 w 11243827"/>
              <a:gd name="connsiteY184" fmla="*/ 5619510 h 5641173"/>
              <a:gd name="connsiteX185" fmla="*/ 4717254 w 11243827"/>
              <a:gd name="connsiteY185" fmla="*/ 5624155 h 5641173"/>
              <a:gd name="connsiteX186" fmla="*/ 4591958 w 11243827"/>
              <a:gd name="connsiteY186" fmla="*/ 5624710 h 5641173"/>
              <a:gd name="connsiteX187" fmla="*/ 4476215 w 11243827"/>
              <a:gd name="connsiteY187" fmla="*/ 5628210 h 5641173"/>
              <a:gd name="connsiteX188" fmla="*/ 4425193 w 11243827"/>
              <a:gd name="connsiteY188" fmla="*/ 5627414 h 5641173"/>
              <a:gd name="connsiteX189" fmla="*/ 4383866 w 11243827"/>
              <a:gd name="connsiteY189" fmla="*/ 5626546 h 5641173"/>
              <a:gd name="connsiteX190" fmla="*/ 4385596 w 11243827"/>
              <a:gd name="connsiteY190" fmla="*/ 5634646 h 5641173"/>
              <a:gd name="connsiteX191" fmla="*/ 4360864 w 11243827"/>
              <a:gd name="connsiteY191" fmla="*/ 5641173 h 5641173"/>
              <a:gd name="connsiteX192" fmla="*/ 4328321 w 11243827"/>
              <a:gd name="connsiteY192" fmla="*/ 5626332 h 5641173"/>
              <a:gd name="connsiteX193" fmla="*/ 4309842 w 11243827"/>
              <a:gd name="connsiteY193" fmla="*/ 5626471 h 5641173"/>
              <a:gd name="connsiteX194" fmla="*/ 4277424 w 11243827"/>
              <a:gd name="connsiteY194" fmla="*/ 5631598 h 5641173"/>
              <a:gd name="connsiteX195" fmla="*/ 4266627 w 11243827"/>
              <a:gd name="connsiteY195" fmla="*/ 5633969 h 5641173"/>
              <a:gd name="connsiteX196" fmla="*/ 4185525 w 11243827"/>
              <a:gd name="connsiteY196" fmla="*/ 5617508 h 5641173"/>
              <a:gd name="connsiteX197" fmla="*/ 4177617 w 11243827"/>
              <a:gd name="connsiteY197" fmla="*/ 5610903 h 5641173"/>
              <a:gd name="connsiteX198" fmla="*/ 4136948 w 11243827"/>
              <a:gd name="connsiteY198" fmla="*/ 5608031 h 5641173"/>
              <a:gd name="connsiteX199" fmla="*/ 4132323 w 11243827"/>
              <a:gd name="connsiteY199" fmla="*/ 5609784 h 5641173"/>
              <a:gd name="connsiteX200" fmla="*/ 4098620 w 11243827"/>
              <a:gd name="connsiteY200" fmla="*/ 5599672 h 5641173"/>
              <a:gd name="connsiteX201" fmla="*/ 3963475 w 11243827"/>
              <a:gd name="connsiteY201" fmla="*/ 5581841 h 5641173"/>
              <a:gd name="connsiteX202" fmla="*/ 3703613 w 11243827"/>
              <a:gd name="connsiteY202" fmla="*/ 5572482 h 5641173"/>
              <a:gd name="connsiteX203" fmla="*/ 3432987 w 11243827"/>
              <a:gd name="connsiteY203" fmla="*/ 5545768 h 5641173"/>
              <a:gd name="connsiteX204" fmla="*/ 3176381 w 11243827"/>
              <a:gd name="connsiteY204" fmla="*/ 5556110 h 5641173"/>
              <a:gd name="connsiteX205" fmla="*/ 2710156 w 11243827"/>
              <a:gd name="connsiteY205" fmla="*/ 5527517 h 5641173"/>
              <a:gd name="connsiteX206" fmla="*/ 2550206 w 11243827"/>
              <a:gd name="connsiteY206" fmla="*/ 5524958 h 5641173"/>
              <a:gd name="connsiteX207" fmla="*/ 2443041 w 11243827"/>
              <a:gd name="connsiteY207" fmla="*/ 5523990 h 5641173"/>
              <a:gd name="connsiteX208" fmla="*/ 2435613 w 11243827"/>
              <a:gd name="connsiteY208" fmla="*/ 5526704 h 5641173"/>
              <a:gd name="connsiteX209" fmla="*/ 2405682 w 11243827"/>
              <a:gd name="connsiteY209" fmla="*/ 5528307 h 5641173"/>
              <a:gd name="connsiteX210" fmla="*/ 2397487 w 11243827"/>
              <a:gd name="connsiteY210" fmla="*/ 5540337 h 5641173"/>
              <a:gd name="connsiteX211" fmla="*/ 2297454 w 11243827"/>
              <a:gd name="connsiteY211" fmla="*/ 5550765 h 5641173"/>
              <a:gd name="connsiteX212" fmla="*/ 2056700 w 11243827"/>
              <a:gd name="connsiteY212" fmla="*/ 5555489 h 5641173"/>
              <a:gd name="connsiteX213" fmla="*/ 1878530 w 11243827"/>
              <a:gd name="connsiteY213" fmla="*/ 5535330 h 5641173"/>
              <a:gd name="connsiteX214" fmla="*/ 1859292 w 11243827"/>
              <a:gd name="connsiteY214" fmla="*/ 5535461 h 5641173"/>
              <a:gd name="connsiteX215" fmla="*/ 1835626 w 11243827"/>
              <a:gd name="connsiteY215" fmla="*/ 5533793 h 5641173"/>
              <a:gd name="connsiteX216" fmla="*/ 1798939 w 11243827"/>
              <a:gd name="connsiteY216" fmla="*/ 5540285 h 5641173"/>
              <a:gd name="connsiteX217" fmla="*/ 1779046 w 11243827"/>
              <a:gd name="connsiteY217" fmla="*/ 5549949 h 5641173"/>
              <a:gd name="connsiteX218" fmla="*/ 1772421 w 11243827"/>
              <a:gd name="connsiteY218" fmla="*/ 5549018 h 5641173"/>
              <a:gd name="connsiteX219" fmla="*/ 1772052 w 11243827"/>
              <a:gd name="connsiteY219" fmla="*/ 5545689 h 5641173"/>
              <a:gd name="connsiteX220" fmla="*/ 1711543 w 11243827"/>
              <a:gd name="connsiteY220" fmla="*/ 5534558 h 5641173"/>
              <a:gd name="connsiteX221" fmla="*/ 1698891 w 11243827"/>
              <a:gd name="connsiteY221" fmla="*/ 5513187 h 5641173"/>
              <a:gd name="connsiteX222" fmla="*/ 1538763 w 11243827"/>
              <a:gd name="connsiteY222" fmla="*/ 5482781 h 5641173"/>
              <a:gd name="connsiteX223" fmla="*/ 1501533 w 11243827"/>
              <a:gd name="connsiteY223" fmla="*/ 5467817 h 5641173"/>
              <a:gd name="connsiteX224" fmla="*/ 1461266 w 11243827"/>
              <a:gd name="connsiteY224" fmla="*/ 5469343 h 5641173"/>
              <a:gd name="connsiteX225" fmla="*/ 1449415 w 11243827"/>
              <a:gd name="connsiteY225" fmla="*/ 5460467 h 5641173"/>
              <a:gd name="connsiteX226" fmla="*/ 1447454 w 11243827"/>
              <a:gd name="connsiteY226" fmla="*/ 5458776 h 5641173"/>
              <a:gd name="connsiteX227" fmla="*/ 1437814 w 11243827"/>
              <a:gd name="connsiteY227" fmla="*/ 5455515 h 5641173"/>
              <a:gd name="connsiteX228" fmla="*/ 1437334 w 11243827"/>
              <a:gd name="connsiteY228" fmla="*/ 5450209 h 5641173"/>
              <a:gd name="connsiteX229" fmla="*/ 1424429 w 11243827"/>
              <a:gd name="connsiteY229" fmla="*/ 5442157 h 5641173"/>
              <a:gd name="connsiteX230" fmla="*/ 1406063 w 11243827"/>
              <a:gd name="connsiteY230" fmla="*/ 5437380 h 5641173"/>
              <a:gd name="connsiteX231" fmla="*/ 1316379 w 11243827"/>
              <a:gd name="connsiteY231" fmla="*/ 5419601 h 5641173"/>
              <a:gd name="connsiteX232" fmla="*/ 1264090 w 11243827"/>
              <a:gd name="connsiteY232" fmla="*/ 5406153 h 5641173"/>
              <a:gd name="connsiteX233" fmla="*/ 1246374 w 11243827"/>
              <a:gd name="connsiteY233" fmla="*/ 5396631 h 5641173"/>
              <a:gd name="connsiteX234" fmla="*/ 1220190 w 11243827"/>
              <a:gd name="connsiteY234" fmla="*/ 5386301 h 5641173"/>
              <a:gd name="connsiteX235" fmla="*/ 1175643 w 11243827"/>
              <a:gd name="connsiteY235" fmla="*/ 5364651 h 5641173"/>
              <a:gd name="connsiteX236" fmla="*/ 1150342 w 11243827"/>
              <a:gd name="connsiteY236" fmla="*/ 5358447 h 5641173"/>
              <a:gd name="connsiteX237" fmla="*/ 1137272 w 11243827"/>
              <a:gd name="connsiteY237" fmla="*/ 5351191 h 5641173"/>
              <a:gd name="connsiteX238" fmla="*/ 1131268 w 11243827"/>
              <a:gd name="connsiteY238" fmla="*/ 5350530 h 5641173"/>
              <a:gd name="connsiteX239" fmla="*/ 1112024 w 11243827"/>
              <a:gd name="connsiteY239" fmla="*/ 5345786 h 5641173"/>
              <a:gd name="connsiteX240" fmla="*/ 1100870 w 11243827"/>
              <a:gd name="connsiteY240" fmla="*/ 5343651 h 5641173"/>
              <a:gd name="connsiteX241" fmla="*/ 1096383 w 11243827"/>
              <a:gd name="connsiteY241" fmla="*/ 5343015 h 5641173"/>
              <a:gd name="connsiteX242" fmla="*/ 1085571 w 11243827"/>
              <a:gd name="connsiteY242" fmla="*/ 5345836 h 5641173"/>
              <a:gd name="connsiteX243" fmla="*/ 1073168 w 11243827"/>
              <a:gd name="connsiteY243" fmla="*/ 5341521 h 5641173"/>
              <a:gd name="connsiteX244" fmla="*/ 1058039 w 11243827"/>
              <a:gd name="connsiteY244" fmla="*/ 5343504 h 5641173"/>
              <a:gd name="connsiteX245" fmla="*/ 1055426 w 11243827"/>
              <a:gd name="connsiteY245" fmla="*/ 5339088 h 5641173"/>
              <a:gd name="connsiteX246" fmla="*/ 1044738 w 11243827"/>
              <a:gd name="connsiteY246" fmla="*/ 5333063 h 5641173"/>
              <a:gd name="connsiteX247" fmla="*/ 1033909 w 11243827"/>
              <a:gd name="connsiteY247" fmla="*/ 5335680 h 5641173"/>
              <a:gd name="connsiteX248" fmla="*/ 1012649 w 11243827"/>
              <a:gd name="connsiteY248" fmla="*/ 5334541 h 5641173"/>
              <a:gd name="connsiteX249" fmla="*/ 1007115 w 11243827"/>
              <a:gd name="connsiteY249" fmla="*/ 5332775 h 5641173"/>
              <a:gd name="connsiteX250" fmla="*/ 986002 w 11243827"/>
              <a:gd name="connsiteY250" fmla="*/ 5334906 h 5641173"/>
              <a:gd name="connsiteX251" fmla="*/ 953418 w 11243827"/>
              <a:gd name="connsiteY251" fmla="*/ 5333901 h 5641173"/>
              <a:gd name="connsiteX252" fmla="*/ 916854 w 11243827"/>
              <a:gd name="connsiteY252" fmla="*/ 5329435 h 5641173"/>
              <a:gd name="connsiteX253" fmla="*/ 905651 w 11243827"/>
              <a:gd name="connsiteY253" fmla="*/ 5332114 h 5641173"/>
              <a:gd name="connsiteX254" fmla="*/ 836961 w 11243827"/>
              <a:gd name="connsiteY254" fmla="*/ 5330803 h 5641173"/>
              <a:gd name="connsiteX255" fmla="*/ 817627 w 11243827"/>
              <a:gd name="connsiteY255" fmla="*/ 5330580 h 5641173"/>
              <a:gd name="connsiteX256" fmla="*/ 801817 w 11243827"/>
              <a:gd name="connsiteY256" fmla="*/ 5325937 h 5641173"/>
              <a:gd name="connsiteX257" fmla="*/ 798857 w 11243827"/>
              <a:gd name="connsiteY257" fmla="*/ 5320979 h 5641173"/>
              <a:gd name="connsiteX258" fmla="*/ 788354 w 11243827"/>
              <a:gd name="connsiteY258" fmla="*/ 5320143 h 5641173"/>
              <a:gd name="connsiteX259" fmla="*/ 785726 w 11243827"/>
              <a:gd name="connsiteY259" fmla="*/ 5318989 h 5641173"/>
              <a:gd name="connsiteX260" fmla="*/ 770507 w 11243827"/>
              <a:gd name="connsiteY260" fmla="*/ 5313309 h 5641173"/>
              <a:gd name="connsiteX261" fmla="*/ 733810 w 11243827"/>
              <a:gd name="connsiteY261" fmla="*/ 5324286 h 5641173"/>
              <a:gd name="connsiteX262" fmla="*/ 692117 w 11243827"/>
              <a:gd name="connsiteY262" fmla="*/ 5318786 h 5641173"/>
              <a:gd name="connsiteX263" fmla="*/ 528894 w 11243827"/>
              <a:gd name="connsiteY263" fmla="*/ 5327578 h 5641173"/>
              <a:gd name="connsiteX264" fmla="*/ 507005 w 11243827"/>
              <a:gd name="connsiteY264" fmla="*/ 5310149 h 5641173"/>
              <a:gd name="connsiteX265" fmla="*/ 441302 w 11243827"/>
              <a:gd name="connsiteY265" fmla="*/ 5307062 h 5641173"/>
              <a:gd name="connsiteX266" fmla="*/ 336819 w 11243827"/>
              <a:gd name="connsiteY266" fmla="*/ 5336690 h 5641173"/>
              <a:gd name="connsiteX267" fmla="*/ 215763 w 11243827"/>
              <a:gd name="connsiteY267" fmla="*/ 5332575 h 5641173"/>
              <a:gd name="connsiteX268" fmla="*/ 205927 w 11243827"/>
              <a:gd name="connsiteY268" fmla="*/ 5339672 h 5641173"/>
              <a:gd name="connsiteX269" fmla="*/ 194189 w 11243827"/>
              <a:gd name="connsiteY269" fmla="*/ 5343588 h 5641173"/>
              <a:gd name="connsiteX270" fmla="*/ 192552 w 11243827"/>
              <a:gd name="connsiteY270" fmla="*/ 5342845 h 5641173"/>
              <a:gd name="connsiteX271" fmla="*/ 178320 w 11243827"/>
              <a:gd name="connsiteY271" fmla="*/ 5343766 h 5641173"/>
              <a:gd name="connsiteX272" fmla="*/ 175596 w 11243827"/>
              <a:gd name="connsiteY272" fmla="*/ 5346411 h 5641173"/>
              <a:gd name="connsiteX273" fmla="*/ 165951 w 11243827"/>
              <a:gd name="connsiteY273" fmla="*/ 5347808 h 5641173"/>
              <a:gd name="connsiteX274" fmla="*/ 147287 w 11243827"/>
              <a:gd name="connsiteY274" fmla="*/ 5352625 h 5641173"/>
              <a:gd name="connsiteX275" fmla="*/ 143484 w 11243827"/>
              <a:gd name="connsiteY275" fmla="*/ 5351591 h 5641173"/>
              <a:gd name="connsiteX276" fmla="*/ 114847 w 11243827"/>
              <a:gd name="connsiteY276" fmla="*/ 5355844 h 5641173"/>
              <a:gd name="connsiteX277" fmla="*/ 114306 w 11243827"/>
              <a:gd name="connsiteY277" fmla="*/ 5354983 h 5641173"/>
              <a:gd name="connsiteX278" fmla="*/ 105588 w 11243827"/>
              <a:gd name="connsiteY278" fmla="*/ 5352169 h 5641173"/>
              <a:gd name="connsiteX279" fmla="*/ 89264 w 11243827"/>
              <a:gd name="connsiteY279" fmla="*/ 5348886 h 5641173"/>
              <a:gd name="connsiteX280" fmla="*/ 49794 w 11243827"/>
              <a:gd name="connsiteY280" fmla="*/ 5329950 h 5641173"/>
              <a:gd name="connsiteX281" fmla="*/ 19924 w 11243827"/>
              <a:gd name="connsiteY281" fmla="*/ 5334282 h 5641173"/>
              <a:gd name="connsiteX282" fmla="*/ 13819 w 11243827"/>
              <a:gd name="connsiteY282" fmla="*/ 5334653 h 5641173"/>
              <a:gd name="connsiteX283" fmla="*/ 13657 w 11243827"/>
              <a:gd name="connsiteY283" fmla="*/ 5334455 h 5641173"/>
              <a:gd name="connsiteX284" fmla="*/ 7139 w 11243827"/>
              <a:gd name="connsiteY284" fmla="*/ 5334438 h 5641173"/>
              <a:gd name="connsiteX285" fmla="*/ 2684 w 11243827"/>
              <a:gd name="connsiteY285" fmla="*/ 5335333 h 5641173"/>
              <a:gd name="connsiteX286" fmla="*/ 0 w 11243827"/>
              <a:gd name="connsiteY286" fmla="*/ 5335496 h 5641173"/>
              <a:gd name="connsiteX287" fmla="*/ 0 w 11243827"/>
              <a:gd name="connsiteY287" fmla="*/ 10592 h 5641173"/>
              <a:gd name="connsiteX288" fmla="*/ 11243827 w 11243827"/>
              <a:gd name="connsiteY288" fmla="*/ 0 h 5641173"/>
              <a:gd name="connsiteX0" fmla="*/ 11243827 w 11243827"/>
              <a:gd name="connsiteY0" fmla="*/ 0 h 5641173"/>
              <a:gd name="connsiteX1" fmla="*/ 11243827 w 11243827"/>
              <a:gd name="connsiteY1" fmla="*/ 1470035 h 5641173"/>
              <a:gd name="connsiteX2" fmla="*/ 11243827 w 11243827"/>
              <a:gd name="connsiteY2" fmla="*/ 5001571 h 5641173"/>
              <a:gd name="connsiteX3" fmla="*/ 11243827 w 11243827"/>
              <a:gd name="connsiteY3" fmla="*/ 5209610 h 5641173"/>
              <a:gd name="connsiteX4" fmla="*/ 11240675 w 11243827"/>
              <a:gd name="connsiteY4" fmla="*/ 5210442 h 5641173"/>
              <a:gd name="connsiteX5" fmla="*/ 11179959 w 11243827"/>
              <a:gd name="connsiteY5" fmla="*/ 5221199 h 5641173"/>
              <a:gd name="connsiteX6" fmla="*/ 11105493 w 11243827"/>
              <a:gd name="connsiteY6" fmla="*/ 5259905 h 5641173"/>
              <a:gd name="connsiteX7" fmla="*/ 11078640 w 11243827"/>
              <a:gd name="connsiteY7" fmla="*/ 5263531 h 5641173"/>
              <a:gd name="connsiteX8" fmla="*/ 11079616 w 11243827"/>
              <a:gd name="connsiteY8" fmla="*/ 5270380 h 5641173"/>
              <a:gd name="connsiteX9" fmla="*/ 11069641 w 11243827"/>
              <a:gd name="connsiteY9" fmla="*/ 5270884 h 5641173"/>
              <a:gd name="connsiteX10" fmla="*/ 11047377 w 11243827"/>
              <a:gd name="connsiteY10" fmla="*/ 5271051 h 5641173"/>
              <a:gd name="connsiteX11" fmla="*/ 10980705 w 11243827"/>
              <a:gd name="connsiteY11" fmla="*/ 5272951 h 5641173"/>
              <a:gd name="connsiteX12" fmla="*/ 10962514 w 11243827"/>
              <a:gd name="connsiteY12" fmla="*/ 5286084 h 5641173"/>
              <a:gd name="connsiteX13" fmla="*/ 10945307 w 11243827"/>
              <a:gd name="connsiteY13" fmla="*/ 5286290 h 5641173"/>
              <a:gd name="connsiteX14" fmla="*/ 10845516 w 11243827"/>
              <a:gd name="connsiteY14" fmla="*/ 5303894 h 5641173"/>
              <a:gd name="connsiteX15" fmla="*/ 10831795 w 11243827"/>
              <a:gd name="connsiteY15" fmla="*/ 5305210 h 5641173"/>
              <a:gd name="connsiteX16" fmla="*/ 10824365 w 11243827"/>
              <a:gd name="connsiteY16" fmla="*/ 5311111 h 5641173"/>
              <a:gd name="connsiteX17" fmla="*/ 10797756 w 11243827"/>
              <a:gd name="connsiteY17" fmla="*/ 5312285 h 5641173"/>
              <a:gd name="connsiteX18" fmla="*/ 10796525 w 11243827"/>
              <a:gd name="connsiteY18" fmla="*/ 5315645 h 5641173"/>
              <a:gd name="connsiteX19" fmla="*/ 10709063 w 11243827"/>
              <a:gd name="connsiteY19" fmla="*/ 5344492 h 5641173"/>
              <a:gd name="connsiteX20" fmla="*/ 10694078 w 11243827"/>
              <a:gd name="connsiteY20" fmla="*/ 5349258 h 5641173"/>
              <a:gd name="connsiteX21" fmla="*/ 10681131 w 11243827"/>
              <a:gd name="connsiteY21" fmla="*/ 5347812 h 5641173"/>
              <a:gd name="connsiteX22" fmla="*/ 10609448 w 11243827"/>
              <a:gd name="connsiteY22" fmla="*/ 5351931 h 5641173"/>
              <a:gd name="connsiteX23" fmla="*/ 10592397 w 11243827"/>
              <a:gd name="connsiteY23" fmla="*/ 5349402 h 5641173"/>
              <a:gd name="connsiteX24" fmla="*/ 10585227 w 11243827"/>
              <a:gd name="connsiteY24" fmla="*/ 5344063 h 5641173"/>
              <a:gd name="connsiteX25" fmla="*/ 10557472 w 11243827"/>
              <a:gd name="connsiteY25" fmla="*/ 5354151 h 5641173"/>
              <a:gd name="connsiteX26" fmla="*/ 10514646 w 11243827"/>
              <a:gd name="connsiteY26" fmla="*/ 5361064 h 5641173"/>
              <a:gd name="connsiteX27" fmla="*/ 10494292 w 11243827"/>
              <a:gd name="connsiteY27" fmla="*/ 5366054 h 5641173"/>
              <a:gd name="connsiteX28" fmla="*/ 10477869 w 11243827"/>
              <a:gd name="connsiteY28" fmla="*/ 5363025 h 5641173"/>
              <a:gd name="connsiteX29" fmla="*/ 10384411 w 11243827"/>
              <a:gd name="connsiteY29" fmla="*/ 5362257 h 5641173"/>
              <a:gd name="connsiteX30" fmla="*/ 10362921 w 11243827"/>
              <a:gd name="connsiteY30" fmla="*/ 5357444 h 5641173"/>
              <a:gd name="connsiteX31" fmla="*/ 10352736 w 11243827"/>
              <a:gd name="connsiteY31" fmla="*/ 5347851 h 5641173"/>
              <a:gd name="connsiteX32" fmla="*/ 10344754 w 11243827"/>
              <a:gd name="connsiteY32" fmla="*/ 5351272 h 5641173"/>
              <a:gd name="connsiteX33" fmla="*/ 10288226 w 11243827"/>
              <a:gd name="connsiteY33" fmla="*/ 5351613 h 5641173"/>
              <a:gd name="connsiteX34" fmla="*/ 10251350 w 11243827"/>
              <a:gd name="connsiteY34" fmla="*/ 5352711 h 5641173"/>
              <a:gd name="connsiteX35" fmla="*/ 10249108 w 11243827"/>
              <a:gd name="connsiteY35" fmla="*/ 5365881 h 5641173"/>
              <a:gd name="connsiteX36" fmla="*/ 10216272 w 11243827"/>
              <a:gd name="connsiteY36" fmla="*/ 5370573 h 5641173"/>
              <a:gd name="connsiteX37" fmla="*/ 10181278 w 11243827"/>
              <a:gd name="connsiteY37" fmla="*/ 5362119 h 5641173"/>
              <a:gd name="connsiteX38" fmla="*/ 10140033 w 11243827"/>
              <a:gd name="connsiteY38" fmla="*/ 5363304 h 5641173"/>
              <a:gd name="connsiteX39" fmla="*/ 10115353 w 11243827"/>
              <a:gd name="connsiteY39" fmla="*/ 5363869 h 5641173"/>
              <a:gd name="connsiteX40" fmla="*/ 10050578 w 11243827"/>
              <a:gd name="connsiteY40" fmla="*/ 5376153 h 5641173"/>
              <a:gd name="connsiteX41" fmla="*/ 9945478 w 11243827"/>
              <a:gd name="connsiteY41" fmla="*/ 5422859 h 5641173"/>
              <a:gd name="connsiteX42" fmla="*/ 9912481 w 11243827"/>
              <a:gd name="connsiteY42" fmla="*/ 5429477 h 5641173"/>
              <a:gd name="connsiteX43" fmla="*/ 9906713 w 11243827"/>
              <a:gd name="connsiteY43" fmla="*/ 5426784 h 5641173"/>
              <a:gd name="connsiteX44" fmla="*/ 9742436 w 11243827"/>
              <a:gd name="connsiteY44" fmla="*/ 5454834 h 5641173"/>
              <a:gd name="connsiteX45" fmla="*/ 9713044 w 11243827"/>
              <a:gd name="connsiteY45" fmla="*/ 5456476 h 5641173"/>
              <a:gd name="connsiteX46" fmla="*/ 9691033 w 11243827"/>
              <a:gd name="connsiteY46" fmla="*/ 5455451 h 5641173"/>
              <a:gd name="connsiteX47" fmla="*/ 9638355 w 11243827"/>
              <a:gd name="connsiteY47" fmla="*/ 5464794 h 5641173"/>
              <a:gd name="connsiteX48" fmla="*/ 9552434 w 11243827"/>
              <a:gd name="connsiteY48" fmla="*/ 5485280 h 5641173"/>
              <a:gd name="connsiteX49" fmla="*/ 9533883 w 11243827"/>
              <a:gd name="connsiteY49" fmla="*/ 5488516 h 5641173"/>
              <a:gd name="connsiteX50" fmla="*/ 9516916 w 11243827"/>
              <a:gd name="connsiteY50" fmla="*/ 5486828 h 5641173"/>
              <a:gd name="connsiteX51" fmla="*/ 9512093 w 11243827"/>
              <a:gd name="connsiteY51" fmla="*/ 5482541 h 5641173"/>
              <a:gd name="connsiteX52" fmla="*/ 9501725 w 11243827"/>
              <a:gd name="connsiteY52" fmla="*/ 5483603 h 5641173"/>
              <a:gd name="connsiteX53" fmla="*/ 9498754 w 11243827"/>
              <a:gd name="connsiteY53" fmla="*/ 5482951 h 5641173"/>
              <a:gd name="connsiteX54" fmla="*/ 9481932 w 11243827"/>
              <a:gd name="connsiteY54" fmla="*/ 5480151 h 5641173"/>
              <a:gd name="connsiteX55" fmla="*/ 9451321 w 11243827"/>
              <a:gd name="connsiteY55" fmla="*/ 5497375 h 5641173"/>
              <a:gd name="connsiteX56" fmla="*/ 9409298 w 11243827"/>
              <a:gd name="connsiteY56" fmla="*/ 5499478 h 5641173"/>
              <a:gd name="connsiteX57" fmla="*/ 9257007 w 11243827"/>
              <a:gd name="connsiteY57" fmla="*/ 5537183 h 5641173"/>
              <a:gd name="connsiteX58" fmla="*/ 9229078 w 11243827"/>
              <a:gd name="connsiteY58" fmla="*/ 5524154 h 5641173"/>
              <a:gd name="connsiteX59" fmla="*/ 9165105 w 11243827"/>
              <a:gd name="connsiteY59" fmla="*/ 5532892 h 5641173"/>
              <a:gd name="connsiteX60" fmla="*/ 9077301 w 11243827"/>
              <a:gd name="connsiteY60" fmla="*/ 5580356 h 5641173"/>
              <a:gd name="connsiteX61" fmla="*/ 8960065 w 11243827"/>
              <a:gd name="connsiteY61" fmla="*/ 5597982 h 5641173"/>
              <a:gd name="connsiteX62" fmla="*/ 8953536 w 11243827"/>
              <a:gd name="connsiteY62" fmla="*/ 5606638 h 5641173"/>
              <a:gd name="connsiteX63" fmla="*/ 8943907 w 11243827"/>
              <a:gd name="connsiteY63" fmla="*/ 5612541 h 5641173"/>
              <a:gd name="connsiteX64" fmla="*/ 8942046 w 11243827"/>
              <a:gd name="connsiteY64" fmla="*/ 5612112 h 5641173"/>
              <a:gd name="connsiteX65" fmla="*/ 8928824 w 11243827"/>
              <a:gd name="connsiteY65" fmla="*/ 5615549 h 5641173"/>
              <a:gd name="connsiteX66" fmla="*/ 8927294 w 11243827"/>
              <a:gd name="connsiteY66" fmla="*/ 5618607 h 5641173"/>
              <a:gd name="connsiteX67" fmla="*/ 8918651 w 11243827"/>
              <a:gd name="connsiteY67" fmla="*/ 5621688 h 5641173"/>
              <a:gd name="connsiteX68" fmla="*/ 8902772 w 11243827"/>
              <a:gd name="connsiteY68" fmla="*/ 5629703 h 5641173"/>
              <a:gd name="connsiteX69" fmla="*/ 8898724 w 11243827"/>
              <a:gd name="connsiteY69" fmla="*/ 5629379 h 5641173"/>
              <a:gd name="connsiteX70" fmla="*/ 8873099 w 11243827"/>
              <a:gd name="connsiteY70" fmla="*/ 5638628 h 5641173"/>
              <a:gd name="connsiteX71" fmla="*/ 8872234 w 11243827"/>
              <a:gd name="connsiteY71" fmla="*/ 5637889 h 5641173"/>
              <a:gd name="connsiteX72" fmla="*/ 8862777 w 11243827"/>
              <a:gd name="connsiteY72" fmla="*/ 5636711 h 5641173"/>
              <a:gd name="connsiteX73" fmla="*/ 8845869 w 11243827"/>
              <a:gd name="connsiteY73" fmla="*/ 5636436 h 5641173"/>
              <a:gd name="connsiteX74" fmla="*/ 8800548 w 11243827"/>
              <a:gd name="connsiteY74" fmla="*/ 5625084 h 5641173"/>
              <a:gd name="connsiteX75" fmla="*/ 8773774 w 11243827"/>
              <a:gd name="connsiteY75" fmla="*/ 5634630 h 5641173"/>
              <a:gd name="connsiteX76" fmla="*/ 8698255 w 11243827"/>
              <a:gd name="connsiteY76" fmla="*/ 5636083 h 5641173"/>
              <a:gd name="connsiteX77" fmla="*/ 8619167 w 11243827"/>
              <a:gd name="connsiteY77" fmla="*/ 5619130 h 5641173"/>
              <a:gd name="connsiteX78" fmla="*/ 8539822 w 11243827"/>
              <a:gd name="connsiteY78" fmla="*/ 5616905 h 5641173"/>
              <a:gd name="connsiteX79" fmla="*/ 8511094 w 11243827"/>
              <a:gd name="connsiteY79" fmla="*/ 5617360 h 5641173"/>
              <a:gd name="connsiteX80" fmla="*/ 8459886 w 11243827"/>
              <a:gd name="connsiteY80" fmla="*/ 5612612 h 5641173"/>
              <a:gd name="connsiteX81" fmla="*/ 8436432 w 11243827"/>
              <a:gd name="connsiteY81" fmla="*/ 5606990 h 5641173"/>
              <a:gd name="connsiteX82" fmla="*/ 8435403 w 11243827"/>
              <a:gd name="connsiteY82" fmla="*/ 5607336 h 5641173"/>
              <a:gd name="connsiteX83" fmla="*/ 8433307 w 11243827"/>
              <a:gd name="connsiteY83" fmla="*/ 5604917 h 5641173"/>
              <a:gd name="connsiteX84" fmla="*/ 8428968 w 11243827"/>
              <a:gd name="connsiteY84" fmla="*/ 5603796 h 5641173"/>
              <a:gd name="connsiteX85" fmla="*/ 8417124 w 11243827"/>
              <a:gd name="connsiteY85" fmla="*/ 5604518 h 5641173"/>
              <a:gd name="connsiteX86" fmla="*/ 8412669 w 11243827"/>
              <a:gd name="connsiteY86" fmla="*/ 5605413 h 5641173"/>
              <a:gd name="connsiteX87" fmla="*/ 8406152 w 11243827"/>
              <a:gd name="connsiteY87" fmla="*/ 5605396 h 5641173"/>
              <a:gd name="connsiteX88" fmla="*/ 8405989 w 11243827"/>
              <a:gd name="connsiteY88" fmla="*/ 5605197 h 5641173"/>
              <a:gd name="connsiteX89" fmla="*/ 8399884 w 11243827"/>
              <a:gd name="connsiteY89" fmla="*/ 5605568 h 5641173"/>
              <a:gd name="connsiteX90" fmla="*/ 8370014 w 11243827"/>
              <a:gd name="connsiteY90" fmla="*/ 5609900 h 5641173"/>
              <a:gd name="connsiteX91" fmla="*/ 8330544 w 11243827"/>
              <a:gd name="connsiteY91" fmla="*/ 5590964 h 5641173"/>
              <a:gd name="connsiteX92" fmla="*/ 8314221 w 11243827"/>
              <a:gd name="connsiteY92" fmla="*/ 5587682 h 5641173"/>
              <a:gd name="connsiteX93" fmla="*/ 8305502 w 11243827"/>
              <a:gd name="connsiteY93" fmla="*/ 5584868 h 5641173"/>
              <a:gd name="connsiteX94" fmla="*/ 8304962 w 11243827"/>
              <a:gd name="connsiteY94" fmla="*/ 5584007 h 5641173"/>
              <a:gd name="connsiteX95" fmla="*/ 8276324 w 11243827"/>
              <a:gd name="connsiteY95" fmla="*/ 5588260 h 5641173"/>
              <a:gd name="connsiteX96" fmla="*/ 8272522 w 11243827"/>
              <a:gd name="connsiteY96" fmla="*/ 5587226 h 5641173"/>
              <a:gd name="connsiteX97" fmla="*/ 8253857 w 11243827"/>
              <a:gd name="connsiteY97" fmla="*/ 5592043 h 5641173"/>
              <a:gd name="connsiteX98" fmla="*/ 8244212 w 11243827"/>
              <a:gd name="connsiteY98" fmla="*/ 5593439 h 5641173"/>
              <a:gd name="connsiteX99" fmla="*/ 8241488 w 11243827"/>
              <a:gd name="connsiteY99" fmla="*/ 5596085 h 5641173"/>
              <a:gd name="connsiteX100" fmla="*/ 8227256 w 11243827"/>
              <a:gd name="connsiteY100" fmla="*/ 5597005 h 5641173"/>
              <a:gd name="connsiteX101" fmla="*/ 8225619 w 11243827"/>
              <a:gd name="connsiteY101" fmla="*/ 5596262 h 5641173"/>
              <a:gd name="connsiteX102" fmla="*/ 8213882 w 11243827"/>
              <a:gd name="connsiteY102" fmla="*/ 5600179 h 5641173"/>
              <a:gd name="connsiteX103" fmla="*/ 8204045 w 11243827"/>
              <a:gd name="connsiteY103" fmla="*/ 5607275 h 5641173"/>
              <a:gd name="connsiteX104" fmla="*/ 8082989 w 11243827"/>
              <a:gd name="connsiteY104" fmla="*/ 5603160 h 5641173"/>
              <a:gd name="connsiteX105" fmla="*/ 7976942 w 11243827"/>
              <a:gd name="connsiteY105" fmla="*/ 5598455 h 5641173"/>
              <a:gd name="connsiteX106" fmla="*/ 7950121 w 11243827"/>
              <a:gd name="connsiteY106" fmla="*/ 5590893 h 5641173"/>
              <a:gd name="connsiteX107" fmla="*/ 7727691 w 11243827"/>
              <a:gd name="connsiteY107" fmla="*/ 5621064 h 5641173"/>
              <a:gd name="connsiteX108" fmla="*/ 7685998 w 11243827"/>
              <a:gd name="connsiteY108" fmla="*/ 5615564 h 5641173"/>
              <a:gd name="connsiteX109" fmla="*/ 7649302 w 11243827"/>
              <a:gd name="connsiteY109" fmla="*/ 5626541 h 5641173"/>
              <a:gd name="connsiteX110" fmla="*/ 7634083 w 11243827"/>
              <a:gd name="connsiteY110" fmla="*/ 5620862 h 5641173"/>
              <a:gd name="connsiteX111" fmla="*/ 7631455 w 11243827"/>
              <a:gd name="connsiteY111" fmla="*/ 5619708 h 5641173"/>
              <a:gd name="connsiteX112" fmla="*/ 7620952 w 11243827"/>
              <a:gd name="connsiteY112" fmla="*/ 5618872 h 5641173"/>
              <a:gd name="connsiteX113" fmla="*/ 7617992 w 11243827"/>
              <a:gd name="connsiteY113" fmla="*/ 5613914 h 5641173"/>
              <a:gd name="connsiteX114" fmla="*/ 7602182 w 11243827"/>
              <a:gd name="connsiteY114" fmla="*/ 5609271 h 5641173"/>
              <a:gd name="connsiteX115" fmla="*/ 7582847 w 11243827"/>
              <a:gd name="connsiteY115" fmla="*/ 5609047 h 5641173"/>
              <a:gd name="connsiteX116" fmla="*/ 7514158 w 11243827"/>
              <a:gd name="connsiteY116" fmla="*/ 5607737 h 5641173"/>
              <a:gd name="connsiteX117" fmla="*/ 7502955 w 11243827"/>
              <a:gd name="connsiteY117" fmla="*/ 5610415 h 5641173"/>
              <a:gd name="connsiteX118" fmla="*/ 7466391 w 11243827"/>
              <a:gd name="connsiteY118" fmla="*/ 5605949 h 5641173"/>
              <a:gd name="connsiteX119" fmla="*/ 7433806 w 11243827"/>
              <a:gd name="connsiteY119" fmla="*/ 5604945 h 5641173"/>
              <a:gd name="connsiteX120" fmla="*/ 7412693 w 11243827"/>
              <a:gd name="connsiteY120" fmla="*/ 5607075 h 5641173"/>
              <a:gd name="connsiteX121" fmla="*/ 7407159 w 11243827"/>
              <a:gd name="connsiteY121" fmla="*/ 5605310 h 5641173"/>
              <a:gd name="connsiteX122" fmla="*/ 7385900 w 11243827"/>
              <a:gd name="connsiteY122" fmla="*/ 5604171 h 5641173"/>
              <a:gd name="connsiteX123" fmla="*/ 7375071 w 11243827"/>
              <a:gd name="connsiteY123" fmla="*/ 5606788 h 5641173"/>
              <a:gd name="connsiteX124" fmla="*/ 7364382 w 11243827"/>
              <a:gd name="connsiteY124" fmla="*/ 5600762 h 5641173"/>
              <a:gd name="connsiteX125" fmla="*/ 7361770 w 11243827"/>
              <a:gd name="connsiteY125" fmla="*/ 5596347 h 5641173"/>
              <a:gd name="connsiteX126" fmla="*/ 7346641 w 11243827"/>
              <a:gd name="connsiteY126" fmla="*/ 5598329 h 5641173"/>
              <a:gd name="connsiteX127" fmla="*/ 7334238 w 11243827"/>
              <a:gd name="connsiteY127" fmla="*/ 5594014 h 5641173"/>
              <a:gd name="connsiteX128" fmla="*/ 7323426 w 11243827"/>
              <a:gd name="connsiteY128" fmla="*/ 5596835 h 5641173"/>
              <a:gd name="connsiteX129" fmla="*/ 7318938 w 11243827"/>
              <a:gd name="connsiteY129" fmla="*/ 5596200 h 5641173"/>
              <a:gd name="connsiteX130" fmla="*/ 7307784 w 11243827"/>
              <a:gd name="connsiteY130" fmla="*/ 5594065 h 5641173"/>
              <a:gd name="connsiteX131" fmla="*/ 7288540 w 11243827"/>
              <a:gd name="connsiteY131" fmla="*/ 5589320 h 5641173"/>
              <a:gd name="connsiteX132" fmla="*/ 7282537 w 11243827"/>
              <a:gd name="connsiteY132" fmla="*/ 5588660 h 5641173"/>
              <a:gd name="connsiteX133" fmla="*/ 7269466 w 11243827"/>
              <a:gd name="connsiteY133" fmla="*/ 5581404 h 5641173"/>
              <a:gd name="connsiteX134" fmla="*/ 7244165 w 11243827"/>
              <a:gd name="connsiteY134" fmla="*/ 5575200 h 5641173"/>
              <a:gd name="connsiteX135" fmla="*/ 7199619 w 11243827"/>
              <a:gd name="connsiteY135" fmla="*/ 5553550 h 5641173"/>
              <a:gd name="connsiteX136" fmla="*/ 7173434 w 11243827"/>
              <a:gd name="connsiteY136" fmla="*/ 5543219 h 5641173"/>
              <a:gd name="connsiteX137" fmla="*/ 7155718 w 11243827"/>
              <a:gd name="connsiteY137" fmla="*/ 5533697 h 5641173"/>
              <a:gd name="connsiteX138" fmla="*/ 7103430 w 11243827"/>
              <a:gd name="connsiteY138" fmla="*/ 5520249 h 5641173"/>
              <a:gd name="connsiteX139" fmla="*/ 7013746 w 11243827"/>
              <a:gd name="connsiteY139" fmla="*/ 5502470 h 5641173"/>
              <a:gd name="connsiteX140" fmla="*/ 6995379 w 11243827"/>
              <a:gd name="connsiteY140" fmla="*/ 5497693 h 5641173"/>
              <a:gd name="connsiteX141" fmla="*/ 6982475 w 11243827"/>
              <a:gd name="connsiteY141" fmla="*/ 5489641 h 5641173"/>
              <a:gd name="connsiteX142" fmla="*/ 6981994 w 11243827"/>
              <a:gd name="connsiteY142" fmla="*/ 5484335 h 5641173"/>
              <a:gd name="connsiteX143" fmla="*/ 6972355 w 11243827"/>
              <a:gd name="connsiteY143" fmla="*/ 5481074 h 5641173"/>
              <a:gd name="connsiteX144" fmla="*/ 6970394 w 11243827"/>
              <a:gd name="connsiteY144" fmla="*/ 5479383 h 5641173"/>
              <a:gd name="connsiteX145" fmla="*/ 6958543 w 11243827"/>
              <a:gd name="connsiteY145" fmla="*/ 5470507 h 5641173"/>
              <a:gd name="connsiteX146" fmla="*/ 6918276 w 11243827"/>
              <a:gd name="connsiteY146" fmla="*/ 5472034 h 5641173"/>
              <a:gd name="connsiteX147" fmla="*/ 6881046 w 11243827"/>
              <a:gd name="connsiteY147" fmla="*/ 5457070 h 5641173"/>
              <a:gd name="connsiteX148" fmla="*/ 6752164 w 11243827"/>
              <a:gd name="connsiteY148" fmla="*/ 5425021 h 5641173"/>
              <a:gd name="connsiteX149" fmla="*/ 6724964 w 11243827"/>
              <a:gd name="connsiteY149" fmla="*/ 5414071 h 5641173"/>
              <a:gd name="connsiteX150" fmla="*/ 6683286 w 11243827"/>
              <a:gd name="connsiteY150" fmla="*/ 5405383 h 5641173"/>
              <a:gd name="connsiteX151" fmla="*/ 6644277 w 11243827"/>
              <a:gd name="connsiteY151" fmla="*/ 5429684 h 5641173"/>
              <a:gd name="connsiteX152" fmla="*/ 6532914 w 11243827"/>
              <a:gd name="connsiteY152" fmla="*/ 5431205 h 5641173"/>
              <a:gd name="connsiteX153" fmla="*/ 6307459 w 11243827"/>
              <a:gd name="connsiteY153" fmla="*/ 5467087 h 5641173"/>
              <a:gd name="connsiteX154" fmla="*/ 6196243 w 11243827"/>
              <a:gd name="connsiteY154" fmla="*/ 5515042 h 5641173"/>
              <a:gd name="connsiteX155" fmla="*/ 6099124 w 11243827"/>
              <a:gd name="connsiteY155" fmla="*/ 5516848 h 5641173"/>
              <a:gd name="connsiteX156" fmla="*/ 6016077 w 11243827"/>
              <a:gd name="connsiteY156" fmla="*/ 5528642 h 5641173"/>
              <a:gd name="connsiteX157" fmla="*/ 6004389 w 11243827"/>
              <a:gd name="connsiteY157" fmla="*/ 5531206 h 5641173"/>
              <a:gd name="connsiteX158" fmla="*/ 5933945 w 11243827"/>
              <a:gd name="connsiteY158" fmla="*/ 5538840 h 5641173"/>
              <a:gd name="connsiteX159" fmla="*/ 5883936 w 11243827"/>
              <a:gd name="connsiteY159" fmla="*/ 5553807 h 5641173"/>
              <a:gd name="connsiteX160" fmla="*/ 5798331 w 11243827"/>
              <a:gd name="connsiteY160" fmla="*/ 5564248 h 5641173"/>
              <a:gd name="connsiteX161" fmla="*/ 5712738 w 11243827"/>
              <a:gd name="connsiteY161" fmla="*/ 5573120 h 5641173"/>
              <a:gd name="connsiteX162" fmla="*/ 5681342 w 11243827"/>
              <a:gd name="connsiteY162" fmla="*/ 5575621 h 5641173"/>
              <a:gd name="connsiteX163" fmla="*/ 5627167 w 11243827"/>
              <a:gd name="connsiteY163" fmla="*/ 5583215 h 5641173"/>
              <a:gd name="connsiteX164" fmla="*/ 5591414 w 11243827"/>
              <a:gd name="connsiteY164" fmla="*/ 5587695 h 5641173"/>
              <a:gd name="connsiteX165" fmla="*/ 5583028 w 11243827"/>
              <a:gd name="connsiteY165" fmla="*/ 5580877 h 5641173"/>
              <a:gd name="connsiteX166" fmla="*/ 5549426 w 11243827"/>
              <a:gd name="connsiteY166" fmla="*/ 5582858 h 5641173"/>
              <a:gd name="connsiteX167" fmla="*/ 5519999 w 11243827"/>
              <a:gd name="connsiteY167" fmla="*/ 5592246 h 5641173"/>
              <a:gd name="connsiteX168" fmla="*/ 5480028 w 11243827"/>
              <a:gd name="connsiteY168" fmla="*/ 5597282 h 5641173"/>
              <a:gd name="connsiteX169" fmla="*/ 5456175 w 11243827"/>
              <a:gd name="connsiteY169" fmla="*/ 5600371 h 5641173"/>
              <a:gd name="connsiteX170" fmla="*/ 5388463 w 11243827"/>
              <a:gd name="connsiteY170" fmla="*/ 5602638 h 5641173"/>
              <a:gd name="connsiteX171" fmla="*/ 5265898 w 11243827"/>
              <a:gd name="connsiteY171" fmla="*/ 5591830 h 5641173"/>
              <a:gd name="connsiteX172" fmla="*/ 5231231 w 11243827"/>
              <a:gd name="connsiteY172" fmla="*/ 5592790 h 5641173"/>
              <a:gd name="connsiteX173" fmla="*/ 5226996 w 11243827"/>
              <a:gd name="connsiteY173" fmla="*/ 5595040 h 5641173"/>
              <a:gd name="connsiteX174" fmla="*/ 5175988 w 11243827"/>
              <a:gd name="connsiteY174" fmla="*/ 5588131 h 5641173"/>
              <a:gd name="connsiteX175" fmla="*/ 5107470 w 11243827"/>
              <a:gd name="connsiteY175" fmla="*/ 5594771 h 5641173"/>
              <a:gd name="connsiteX176" fmla="*/ 5027868 w 11243827"/>
              <a:gd name="connsiteY176" fmla="*/ 5605624 h 5641173"/>
              <a:gd name="connsiteX177" fmla="*/ 5007324 w 11243827"/>
              <a:gd name="connsiteY177" fmla="*/ 5609209 h 5641173"/>
              <a:gd name="connsiteX178" fmla="*/ 4952559 w 11243827"/>
              <a:gd name="connsiteY178" fmla="*/ 5611402 h 5641173"/>
              <a:gd name="connsiteX179" fmla="*/ 4826081 w 11243827"/>
              <a:gd name="connsiteY179" fmla="*/ 5616191 h 5641173"/>
              <a:gd name="connsiteX180" fmla="*/ 4823501 w 11243827"/>
              <a:gd name="connsiteY180" fmla="*/ 5619174 h 5641173"/>
              <a:gd name="connsiteX181" fmla="*/ 4813093 w 11243827"/>
              <a:gd name="connsiteY181" fmla="*/ 5620026 h 5641173"/>
              <a:gd name="connsiteX182" fmla="*/ 4810563 w 11243827"/>
              <a:gd name="connsiteY182" fmla="*/ 5620787 h 5641173"/>
              <a:gd name="connsiteX183" fmla="*/ 4795818 w 11243827"/>
              <a:gd name="connsiteY183" fmla="*/ 5624618 h 5641173"/>
              <a:gd name="connsiteX184" fmla="*/ 4758404 w 11243827"/>
              <a:gd name="connsiteY184" fmla="*/ 5619510 h 5641173"/>
              <a:gd name="connsiteX185" fmla="*/ 4717254 w 11243827"/>
              <a:gd name="connsiteY185" fmla="*/ 5624155 h 5641173"/>
              <a:gd name="connsiteX186" fmla="*/ 4591958 w 11243827"/>
              <a:gd name="connsiteY186" fmla="*/ 5624710 h 5641173"/>
              <a:gd name="connsiteX187" fmla="*/ 4476215 w 11243827"/>
              <a:gd name="connsiteY187" fmla="*/ 5628210 h 5641173"/>
              <a:gd name="connsiteX188" fmla="*/ 4425193 w 11243827"/>
              <a:gd name="connsiteY188" fmla="*/ 5627414 h 5641173"/>
              <a:gd name="connsiteX189" fmla="*/ 4383866 w 11243827"/>
              <a:gd name="connsiteY189" fmla="*/ 5626546 h 5641173"/>
              <a:gd name="connsiteX190" fmla="*/ 4385596 w 11243827"/>
              <a:gd name="connsiteY190" fmla="*/ 5634646 h 5641173"/>
              <a:gd name="connsiteX191" fmla="*/ 4360864 w 11243827"/>
              <a:gd name="connsiteY191" fmla="*/ 5641173 h 5641173"/>
              <a:gd name="connsiteX192" fmla="*/ 4328321 w 11243827"/>
              <a:gd name="connsiteY192" fmla="*/ 5626332 h 5641173"/>
              <a:gd name="connsiteX193" fmla="*/ 4309842 w 11243827"/>
              <a:gd name="connsiteY193" fmla="*/ 5626471 h 5641173"/>
              <a:gd name="connsiteX194" fmla="*/ 4277424 w 11243827"/>
              <a:gd name="connsiteY194" fmla="*/ 5631598 h 5641173"/>
              <a:gd name="connsiteX195" fmla="*/ 4266627 w 11243827"/>
              <a:gd name="connsiteY195" fmla="*/ 5633969 h 5641173"/>
              <a:gd name="connsiteX196" fmla="*/ 4185525 w 11243827"/>
              <a:gd name="connsiteY196" fmla="*/ 5617508 h 5641173"/>
              <a:gd name="connsiteX197" fmla="*/ 4177617 w 11243827"/>
              <a:gd name="connsiteY197" fmla="*/ 5610903 h 5641173"/>
              <a:gd name="connsiteX198" fmla="*/ 4136948 w 11243827"/>
              <a:gd name="connsiteY198" fmla="*/ 5608031 h 5641173"/>
              <a:gd name="connsiteX199" fmla="*/ 4132323 w 11243827"/>
              <a:gd name="connsiteY199" fmla="*/ 5609784 h 5641173"/>
              <a:gd name="connsiteX200" fmla="*/ 4098620 w 11243827"/>
              <a:gd name="connsiteY200" fmla="*/ 5599672 h 5641173"/>
              <a:gd name="connsiteX201" fmla="*/ 3963475 w 11243827"/>
              <a:gd name="connsiteY201" fmla="*/ 5581841 h 5641173"/>
              <a:gd name="connsiteX202" fmla="*/ 3703613 w 11243827"/>
              <a:gd name="connsiteY202" fmla="*/ 5572482 h 5641173"/>
              <a:gd name="connsiteX203" fmla="*/ 3432987 w 11243827"/>
              <a:gd name="connsiteY203" fmla="*/ 5545768 h 5641173"/>
              <a:gd name="connsiteX204" fmla="*/ 3176381 w 11243827"/>
              <a:gd name="connsiteY204" fmla="*/ 5556110 h 5641173"/>
              <a:gd name="connsiteX205" fmla="*/ 2710156 w 11243827"/>
              <a:gd name="connsiteY205" fmla="*/ 5527517 h 5641173"/>
              <a:gd name="connsiteX206" fmla="*/ 2550206 w 11243827"/>
              <a:gd name="connsiteY206" fmla="*/ 5524958 h 5641173"/>
              <a:gd name="connsiteX207" fmla="*/ 2443041 w 11243827"/>
              <a:gd name="connsiteY207" fmla="*/ 5523990 h 5641173"/>
              <a:gd name="connsiteX208" fmla="*/ 2435613 w 11243827"/>
              <a:gd name="connsiteY208" fmla="*/ 5526704 h 5641173"/>
              <a:gd name="connsiteX209" fmla="*/ 2405682 w 11243827"/>
              <a:gd name="connsiteY209" fmla="*/ 5528307 h 5641173"/>
              <a:gd name="connsiteX210" fmla="*/ 2397487 w 11243827"/>
              <a:gd name="connsiteY210" fmla="*/ 5540337 h 5641173"/>
              <a:gd name="connsiteX211" fmla="*/ 2297454 w 11243827"/>
              <a:gd name="connsiteY211" fmla="*/ 5550765 h 5641173"/>
              <a:gd name="connsiteX212" fmla="*/ 2056700 w 11243827"/>
              <a:gd name="connsiteY212" fmla="*/ 5555489 h 5641173"/>
              <a:gd name="connsiteX213" fmla="*/ 1878530 w 11243827"/>
              <a:gd name="connsiteY213" fmla="*/ 5535330 h 5641173"/>
              <a:gd name="connsiteX214" fmla="*/ 1859292 w 11243827"/>
              <a:gd name="connsiteY214" fmla="*/ 5535461 h 5641173"/>
              <a:gd name="connsiteX215" fmla="*/ 1835626 w 11243827"/>
              <a:gd name="connsiteY215" fmla="*/ 5533793 h 5641173"/>
              <a:gd name="connsiteX216" fmla="*/ 1798939 w 11243827"/>
              <a:gd name="connsiteY216" fmla="*/ 5540285 h 5641173"/>
              <a:gd name="connsiteX217" fmla="*/ 1779046 w 11243827"/>
              <a:gd name="connsiteY217" fmla="*/ 5549949 h 5641173"/>
              <a:gd name="connsiteX218" fmla="*/ 1772421 w 11243827"/>
              <a:gd name="connsiteY218" fmla="*/ 5549018 h 5641173"/>
              <a:gd name="connsiteX219" fmla="*/ 1772052 w 11243827"/>
              <a:gd name="connsiteY219" fmla="*/ 5545689 h 5641173"/>
              <a:gd name="connsiteX220" fmla="*/ 1711543 w 11243827"/>
              <a:gd name="connsiteY220" fmla="*/ 5534558 h 5641173"/>
              <a:gd name="connsiteX221" fmla="*/ 1698891 w 11243827"/>
              <a:gd name="connsiteY221" fmla="*/ 5513187 h 5641173"/>
              <a:gd name="connsiteX222" fmla="*/ 1538763 w 11243827"/>
              <a:gd name="connsiteY222" fmla="*/ 5482781 h 5641173"/>
              <a:gd name="connsiteX223" fmla="*/ 1501533 w 11243827"/>
              <a:gd name="connsiteY223" fmla="*/ 5467817 h 5641173"/>
              <a:gd name="connsiteX224" fmla="*/ 1461266 w 11243827"/>
              <a:gd name="connsiteY224" fmla="*/ 5469343 h 5641173"/>
              <a:gd name="connsiteX225" fmla="*/ 1449415 w 11243827"/>
              <a:gd name="connsiteY225" fmla="*/ 5460467 h 5641173"/>
              <a:gd name="connsiteX226" fmla="*/ 1447454 w 11243827"/>
              <a:gd name="connsiteY226" fmla="*/ 5458776 h 5641173"/>
              <a:gd name="connsiteX227" fmla="*/ 1437814 w 11243827"/>
              <a:gd name="connsiteY227" fmla="*/ 5455515 h 5641173"/>
              <a:gd name="connsiteX228" fmla="*/ 1437334 w 11243827"/>
              <a:gd name="connsiteY228" fmla="*/ 5450209 h 5641173"/>
              <a:gd name="connsiteX229" fmla="*/ 1424429 w 11243827"/>
              <a:gd name="connsiteY229" fmla="*/ 5442157 h 5641173"/>
              <a:gd name="connsiteX230" fmla="*/ 1406063 w 11243827"/>
              <a:gd name="connsiteY230" fmla="*/ 5437380 h 5641173"/>
              <a:gd name="connsiteX231" fmla="*/ 1316379 w 11243827"/>
              <a:gd name="connsiteY231" fmla="*/ 5419601 h 5641173"/>
              <a:gd name="connsiteX232" fmla="*/ 1264090 w 11243827"/>
              <a:gd name="connsiteY232" fmla="*/ 5406153 h 5641173"/>
              <a:gd name="connsiteX233" fmla="*/ 1246374 w 11243827"/>
              <a:gd name="connsiteY233" fmla="*/ 5396631 h 5641173"/>
              <a:gd name="connsiteX234" fmla="*/ 1220190 w 11243827"/>
              <a:gd name="connsiteY234" fmla="*/ 5386301 h 5641173"/>
              <a:gd name="connsiteX235" fmla="*/ 1175643 w 11243827"/>
              <a:gd name="connsiteY235" fmla="*/ 5364651 h 5641173"/>
              <a:gd name="connsiteX236" fmla="*/ 1150342 w 11243827"/>
              <a:gd name="connsiteY236" fmla="*/ 5358447 h 5641173"/>
              <a:gd name="connsiteX237" fmla="*/ 1137272 w 11243827"/>
              <a:gd name="connsiteY237" fmla="*/ 5351191 h 5641173"/>
              <a:gd name="connsiteX238" fmla="*/ 1131268 w 11243827"/>
              <a:gd name="connsiteY238" fmla="*/ 5350530 h 5641173"/>
              <a:gd name="connsiteX239" fmla="*/ 1112024 w 11243827"/>
              <a:gd name="connsiteY239" fmla="*/ 5345786 h 5641173"/>
              <a:gd name="connsiteX240" fmla="*/ 1100870 w 11243827"/>
              <a:gd name="connsiteY240" fmla="*/ 5343651 h 5641173"/>
              <a:gd name="connsiteX241" fmla="*/ 1096383 w 11243827"/>
              <a:gd name="connsiteY241" fmla="*/ 5343015 h 5641173"/>
              <a:gd name="connsiteX242" fmla="*/ 1085571 w 11243827"/>
              <a:gd name="connsiteY242" fmla="*/ 5345836 h 5641173"/>
              <a:gd name="connsiteX243" fmla="*/ 1073168 w 11243827"/>
              <a:gd name="connsiteY243" fmla="*/ 5341521 h 5641173"/>
              <a:gd name="connsiteX244" fmla="*/ 1058039 w 11243827"/>
              <a:gd name="connsiteY244" fmla="*/ 5343504 h 5641173"/>
              <a:gd name="connsiteX245" fmla="*/ 1055426 w 11243827"/>
              <a:gd name="connsiteY245" fmla="*/ 5339088 h 5641173"/>
              <a:gd name="connsiteX246" fmla="*/ 1044738 w 11243827"/>
              <a:gd name="connsiteY246" fmla="*/ 5333063 h 5641173"/>
              <a:gd name="connsiteX247" fmla="*/ 1033909 w 11243827"/>
              <a:gd name="connsiteY247" fmla="*/ 5335680 h 5641173"/>
              <a:gd name="connsiteX248" fmla="*/ 1012649 w 11243827"/>
              <a:gd name="connsiteY248" fmla="*/ 5334541 h 5641173"/>
              <a:gd name="connsiteX249" fmla="*/ 1007115 w 11243827"/>
              <a:gd name="connsiteY249" fmla="*/ 5332775 h 5641173"/>
              <a:gd name="connsiteX250" fmla="*/ 986002 w 11243827"/>
              <a:gd name="connsiteY250" fmla="*/ 5334906 h 5641173"/>
              <a:gd name="connsiteX251" fmla="*/ 953418 w 11243827"/>
              <a:gd name="connsiteY251" fmla="*/ 5333901 h 5641173"/>
              <a:gd name="connsiteX252" fmla="*/ 916854 w 11243827"/>
              <a:gd name="connsiteY252" fmla="*/ 5329435 h 5641173"/>
              <a:gd name="connsiteX253" fmla="*/ 905651 w 11243827"/>
              <a:gd name="connsiteY253" fmla="*/ 5332114 h 5641173"/>
              <a:gd name="connsiteX254" fmla="*/ 836961 w 11243827"/>
              <a:gd name="connsiteY254" fmla="*/ 5330803 h 5641173"/>
              <a:gd name="connsiteX255" fmla="*/ 817627 w 11243827"/>
              <a:gd name="connsiteY255" fmla="*/ 5330580 h 5641173"/>
              <a:gd name="connsiteX256" fmla="*/ 801817 w 11243827"/>
              <a:gd name="connsiteY256" fmla="*/ 5325937 h 5641173"/>
              <a:gd name="connsiteX257" fmla="*/ 798857 w 11243827"/>
              <a:gd name="connsiteY257" fmla="*/ 5320979 h 5641173"/>
              <a:gd name="connsiteX258" fmla="*/ 788354 w 11243827"/>
              <a:gd name="connsiteY258" fmla="*/ 5320143 h 5641173"/>
              <a:gd name="connsiteX259" fmla="*/ 785726 w 11243827"/>
              <a:gd name="connsiteY259" fmla="*/ 5318989 h 5641173"/>
              <a:gd name="connsiteX260" fmla="*/ 770507 w 11243827"/>
              <a:gd name="connsiteY260" fmla="*/ 5313309 h 5641173"/>
              <a:gd name="connsiteX261" fmla="*/ 733810 w 11243827"/>
              <a:gd name="connsiteY261" fmla="*/ 5324286 h 5641173"/>
              <a:gd name="connsiteX262" fmla="*/ 692117 w 11243827"/>
              <a:gd name="connsiteY262" fmla="*/ 5318786 h 5641173"/>
              <a:gd name="connsiteX263" fmla="*/ 528894 w 11243827"/>
              <a:gd name="connsiteY263" fmla="*/ 5327578 h 5641173"/>
              <a:gd name="connsiteX264" fmla="*/ 507005 w 11243827"/>
              <a:gd name="connsiteY264" fmla="*/ 5310149 h 5641173"/>
              <a:gd name="connsiteX265" fmla="*/ 441302 w 11243827"/>
              <a:gd name="connsiteY265" fmla="*/ 5307062 h 5641173"/>
              <a:gd name="connsiteX266" fmla="*/ 336819 w 11243827"/>
              <a:gd name="connsiteY266" fmla="*/ 5336690 h 5641173"/>
              <a:gd name="connsiteX267" fmla="*/ 215763 w 11243827"/>
              <a:gd name="connsiteY267" fmla="*/ 5332575 h 5641173"/>
              <a:gd name="connsiteX268" fmla="*/ 205927 w 11243827"/>
              <a:gd name="connsiteY268" fmla="*/ 5339672 h 5641173"/>
              <a:gd name="connsiteX269" fmla="*/ 194189 w 11243827"/>
              <a:gd name="connsiteY269" fmla="*/ 5343588 h 5641173"/>
              <a:gd name="connsiteX270" fmla="*/ 192552 w 11243827"/>
              <a:gd name="connsiteY270" fmla="*/ 5342845 h 5641173"/>
              <a:gd name="connsiteX271" fmla="*/ 178320 w 11243827"/>
              <a:gd name="connsiteY271" fmla="*/ 5343766 h 5641173"/>
              <a:gd name="connsiteX272" fmla="*/ 175596 w 11243827"/>
              <a:gd name="connsiteY272" fmla="*/ 5346411 h 5641173"/>
              <a:gd name="connsiteX273" fmla="*/ 165951 w 11243827"/>
              <a:gd name="connsiteY273" fmla="*/ 5347808 h 5641173"/>
              <a:gd name="connsiteX274" fmla="*/ 147287 w 11243827"/>
              <a:gd name="connsiteY274" fmla="*/ 5352625 h 5641173"/>
              <a:gd name="connsiteX275" fmla="*/ 143484 w 11243827"/>
              <a:gd name="connsiteY275" fmla="*/ 5351591 h 5641173"/>
              <a:gd name="connsiteX276" fmla="*/ 114847 w 11243827"/>
              <a:gd name="connsiteY276" fmla="*/ 5355844 h 5641173"/>
              <a:gd name="connsiteX277" fmla="*/ 114306 w 11243827"/>
              <a:gd name="connsiteY277" fmla="*/ 5354983 h 5641173"/>
              <a:gd name="connsiteX278" fmla="*/ 105588 w 11243827"/>
              <a:gd name="connsiteY278" fmla="*/ 5352169 h 5641173"/>
              <a:gd name="connsiteX279" fmla="*/ 89264 w 11243827"/>
              <a:gd name="connsiteY279" fmla="*/ 5348886 h 5641173"/>
              <a:gd name="connsiteX280" fmla="*/ 49794 w 11243827"/>
              <a:gd name="connsiteY280" fmla="*/ 5329950 h 5641173"/>
              <a:gd name="connsiteX281" fmla="*/ 19924 w 11243827"/>
              <a:gd name="connsiteY281" fmla="*/ 5334282 h 5641173"/>
              <a:gd name="connsiteX282" fmla="*/ 13819 w 11243827"/>
              <a:gd name="connsiteY282" fmla="*/ 5334653 h 5641173"/>
              <a:gd name="connsiteX283" fmla="*/ 13657 w 11243827"/>
              <a:gd name="connsiteY283" fmla="*/ 5334455 h 5641173"/>
              <a:gd name="connsiteX284" fmla="*/ 7139 w 11243827"/>
              <a:gd name="connsiteY284" fmla="*/ 5334438 h 5641173"/>
              <a:gd name="connsiteX285" fmla="*/ 2684 w 11243827"/>
              <a:gd name="connsiteY285" fmla="*/ 5335333 h 5641173"/>
              <a:gd name="connsiteX286" fmla="*/ 0 w 11243827"/>
              <a:gd name="connsiteY286" fmla="*/ 5335496 h 5641173"/>
              <a:gd name="connsiteX287" fmla="*/ 0 w 11243827"/>
              <a:gd name="connsiteY287" fmla="*/ 10592 h 5641173"/>
              <a:gd name="connsiteX288" fmla="*/ 11243827 w 11243827"/>
              <a:gd name="connsiteY288" fmla="*/ 0 h 5641173"/>
              <a:gd name="connsiteX0" fmla="*/ 11243827 w 11243827"/>
              <a:gd name="connsiteY0" fmla="*/ 0 h 5641173"/>
              <a:gd name="connsiteX1" fmla="*/ 11243827 w 11243827"/>
              <a:gd name="connsiteY1" fmla="*/ 1470035 h 5641173"/>
              <a:gd name="connsiteX2" fmla="*/ 11243827 w 11243827"/>
              <a:gd name="connsiteY2" fmla="*/ 5001571 h 5641173"/>
              <a:gd name="connsiteX3" fmla="*/ 11243827 w 11243827"/>
              <a:gd name="connsiteY3" fmla="*/ 5209610 h 5641173"/>
              <a:gd name="connsiteX4" fmla="*/ 11240675 w 11243827"/>
              <a:gd name="connsiteY4" fmla="*/ 5210442 h 5641173"/>
              <a:gd name="connsiteX5" fmla="*/ 11179959 w 11243827"/>
              <a:gd name="connsiteY5" fmla="*/ 5221199 h 5641173"/>
              <a:gd name="connsiteX6" fmla="*/ 11105493 w 11243827"/>
              <a:gd name="connsiteY6" fmla="*/ 5259905 h 5641173"/>
              <a:gd name="connsiteX7" fmla="*/ 11078640 w 11243827"/>
              <a:gd name="connsiteY7" fmla="*/ 5263531 h 5641173"/>
              <a:gd name="connsiteX8" fmla="*/ 11079616 w 11243827"/>
              <a:gd name="connsiteY8" fmla="*/ 5270380 h 5641173"/>
              <a:gd name="connsiteX9" fmla="*/ 11069641 w 11243827"/>
              <a:gd name="connsiteY9" fmla="*/ 5270884 h 5641173"/>
              <a:gd name="connsiteX10" fmla="*/ 11047377 w 11243827"/>
              <a:gd name="connsiteY10" fmla="*/ 5271051 h 5641173"/>
              <a:gd name="connsiteX11" fmla="*/ 10980705 w 11243827"/>
              <a:gd name="connsiteY11" fmla="*/ 5272951 h 5641173"/>
              <a:gd name="connsiteX12" fmla="*/ 10962514 w 11243827"/>
              <a:gd name="connsiteY12" fmla="*/ 5286084 h 5641173"/>
              <a:gd name="connsiteX13" fmla="*/ 10945307 w 11243827"/>
              <a:gd name="connsiteY13" fmla="*/ 5286290 h 5641173"/>
              <a:gd name="connsiteX14" fmla="*/ 10845516 w 11243827"/>
              <a:gd name="connsiteY14" fmla="*/ 5303894 h 5641173"/>
              <a:gd name="connsiteX15" fmla="*/ 10831795 w 11243827"/>
              <a:gd name="connsiteY15" fmla="*/ 5305210 h 5641173"/>
              <a:gd name="connsiteX16" fmla="*/ 10824365 w 11243827"/>
              <a:gd name="connsiteY16" fmla="*/ 5311111 h 5641173"/>
              <a:gd name="connsiteX17" fmla="*/ 10797756 w 11243827"/>
              <a:gd name="connsiteY17" fmla="*/ 5312285 h 5641173"/>
              <a:gd name="connsiteX18" fmla="*/ 10796525 w 11243827"/>
              <a:gd name="connsiteY18" fmla="*/ 5315645 h 5641173"/>
              <a:gd name="connsiteX19" fmla="*/ 10709063 w 11243827"/>
              <a:gd name="connsiteY19" fmla="*/ 5344492 h 5641173"/>
              <a:gd name="connsiteX20" fmla="*/ 10694078 w 11243827"/>
              <a:gd name="connsiteY20" fmla="*/ 5349258 h 5641173"/>
              <a:gd name="connsiteX21" fmla="*/ 10681131 w 11243827"/>
              <a:gd name="connsiteY21" fmla="*/ 5347812 h 5641173"/>
              <a:gd name="connsiteX22" fmla="*/ 10609448 w 11243827"/>
              <a:gd name="connsiteY22" fmla="*/ 5351931 h 5641173"/>
              <a:gd name="connsiteX23" fmla="*/ 10592397 w 11243827"/>
              <a:gd name="connsiteY23" fmla="*/ 5349402 h 5641173"/>
              <a:gd name="connsiteX24" fmla="*/ 10585227 w 11243827"/>
              <a:gd name="connsiteY24" fmla="*/ 5344063 h 5641173"/>
              <a:gd name="connsiteX25" fmla="*/ 10557472 w 11243827"/>
              <a:gd name="connsiteY25" fmla="*/ 5354151 h 5641173"/>
              <a:gd name="connsiteX26" fmla="*/ 10514646 w 11243827"/>
              <a:gd name="connsiteY26" fmla="*/ 5361064 h 5641173"/>
              <a:gd name="connsiteX27" fmla="*/ 10494292 w 11243827"/>
              <a:gd name="connsiteY27" fmla="*/ 5366054 h 5641173"/>
              <a:gd name="connsiteX28" fmla="*/ 10477869 w 11243827"/>
              <a:gd name="connsiteY28" fmla="*/ 5363025 h 5641173"/>
              <a:gd name="connsiteX29" fmla="*/ 10384411 w 11243827"/>
              <a:gd name="connsiteY29" fmla="*/ 5362257 h 5641173"/>
              <a:gd name="connsiteX30" fmla="*/ 10362921 w 11243827"/>
              <a:gd name="connsiteY30" fmla="*/ 5357444 h 5641173"/>
              <a:gd name="connsiteX31" fmla="*/ 10352736 w 11243827"/>
              <a:gd name="connsiteY31" fmla="*/ 5347851 h 5641173"/>
              <a:gd name="connsiteX32" fmla="*/ 10344754 w 11243827"/>
              <a:gd name="connsiteY32" fmla="*/ 5351272 h 5641173"/>
              <a:gd name="connsiteX33" fmla="*/ 10288226 w 11243827"/>
              <a:gd name="connsiteY33" fmla="*/ 5351613 h 5641173"/>
              <a:gd name="connsiteX34" fmla="*/ 10251350 w 11243827"/>
              <a:gd name="connsiteY34" fmla="*/ 5352711 h 5641173"/>
              <a:gd name="connsiteX35" fmla="*/ 10249108 w 11243827"/>
              <a:gd name="connsiteY35" fmla="*/ 5365881 h 5641173"/>
              <a:gd name="connsiteX36" fmla="*/ 10216272 w 11243827"/>
              <a:gd name="connsiteY36" fmla="*/ 5370573 h 5641173"/>
              <a:gd name="connsiteX37" fmla="*/ 10181278 w 11243827"/>
              <a:gd name="connsiteY37" fmla="*/ 5362119 h 5641173"/>
              <a:gd name="connsiteX38" fmla="*/ 10140033 w 11243827"/>
              <a:gd name="connsiteY38" fmla="*/ 5363304 h 5641173"/>
              <a:gd name="connsiteX39" fmla="*/ 10115353 w 11243827"/>
              <a:gd name="connsiteY39" fmla="*/ 5363869 h 5641173"/>
              <a:gd name="connsiteX40" fmla="*/ 10050578 w 11243827"/>
              <a:gd name="connsiteY40" fmla="*/ 5376153 h 5641173"/>
              <a:gd name="connsiteX41" fmla="*/ 9945478 w 11243827"/>
              <a:gd name="connsiteY41" fmla="*/ 5422859 h 5641173"/>
              <a:gd name="connsiteX42" fmla="*/ 9912481 w 11243827"/>
              <a:gd name="connsiteY42" fmla="*/ 5429477 h 5641173"/>
              <a:gd name="connsiteX43" fmla="*/ 9906713 w 11243827"/>
              <a:gd name="connsiteY43" fmla="*/ 5426784 h 5641173"/>
              <a:gd name="connsiteX44" fmla="*/ 9742436 w 11243827"/>
              <a:gd name="connsiteY44" fmla="*/ 5454834 h 5641173"/>
              <a:gd name="connsiteX45" fmla="*/ 9713044 w 11243827"/>
              <a:gd name="connsiteY45" fmla="*/ 5456476 h 5641173"/>
              <a:gd name="connsiteX46" fmla="*/ 9691033 w 11243827"/>
              <a:gd name="connsiteY46" fmla="*/ 5455451 h 5641173"/>
              <a:gd name="connsiteX47" fmla="*/ 9638355 w 11243827"/>
              <a:gd name="connsiteY47" fmla="*/ 5464794 h 5641173"/>
              <a:gd name="connsiteX48" fmla="*/ 9552434 w 11243827"/>
              <a:gd name="connsiteY48" fmla="*/ 5485280 h 5641173"/>
              <a:gd name="connsiteX49" fmla="*/ 9533883 w 11243827"/>
              <a:gd name="connsiteY49" fmla="*/ 5488516 h 5641173"/>
              <a:gd name="connsiteX50" fmla="*/ 9516916 w 11243827"/>
              <a:gd name="connsiteY50" fmla="*/ 5486828 h 5641173"/>
              <a:gd name="connsiteX51" fmla="*/ 9512093 w 11243827"/>
              <a:gd name="connsiteY51" fmla="*/ 5482541 h 5641173"/>
              <a:gd name="connsiteX52" fmla="*/ 9501725 w 11243827"/>
              <a:gd name="connsiteY52" fmla="*/ 5483603 h 5641173"/>
              <a:gd name="connsiteX53" fmla="*/ 9498754 w 11243827"/>
              <a:gd name="connsiteY53" fmla="*/ 5482951 h 5641173"/>
              <a:gd name="connsiteX54" fmla="*/ 9481932 w 11243827"/>
              <a:gd name="connsiteY54" fmla="*/ 5480151 h 5641173"/>
              <a:gd name="connsiteX55" fmla="*/ 9451321 w 11243827"/>
              <a:gd name="connsiteY55" fmla="*/ 5497375 h 5641173"/>
              <a:gd name="connsiteX56" fmla="*/ 9409298 w 11243827"/>
              <a:gd name="connsiteY56" fmla="*/ 5499478 h 5641173"/>
              <a:gd name="connsiteX57" fmla="*/ 9303056 w 11243827"/>
              <a:gd name="connsiteY57" fmla="*/ 5519093 h 5641173"/>
              <a:gd name="connsiteX58" fmla="*/ 9229078 w 11243827"/>
              <a:gd name="connsiteY58" fmla="*/ 5524154 h 5641173"/>
              <a:gd name="connsiteX59" fmla="*/ 9165105 w 11243827"/>
              <a:gd name="connsiteY59" fmla="*/ 5532892 h 5641173"/>
              <a:gd name="connsiteX60" fmla="*/ 9077301 w 11243827"/>
              <a:gd name="connsiteY60" fmla="*/ 5580356 h 5641173"/>
              <a:gd name="connsiteX61" fmla="*/ 8960065 w 11243827"/>
              <a:gd name="connsiteY61" fmla="*/ 5597982 h 5641173"/>
              <a:gd name="connsiteX62" fmla="*/ 8953536 w 11243827"/>
              <a:gd name="connsiteY62" fmla="*/ 5606638 h 5641173"/>
              <a:gd name="connsiteX63" fmla="*/ 8943907 w 11243827"/>
              <a:gd name="connsiteY63" fmla="*/ 5612541 h 5641173"/>
              <a:gd name="connsiteX64" fmla="*/ 8942046 w 11243827"/>
              <a:gd name="connsiteY64" fmla="*/ 5612112 h 5641173"/>
              <a:gd name="connsiteX65" fmla="*/ 8928824 w 11243827"/>
              <a:gd name="connsiteY65" fmla="*/ 5615549 h 5641173"/>
              <a:gd name="connsiteX66" fmla="*/ 8927294 w 11243827"/>
              <a:gd name="connsiteY66" fmla="*/ 5618607 h 5641173"/>
              <a:gd name="connsiteX67" fmla="*/ 8918651 w 11243827"/>
              <a:gd name="connsiteY67" fmla="*/ 5621688 h 5641173"/>
              <a:gd name="connsiteX68" fmla="*/ 8902772 w 11243827"/>
              <a:gd name="connsiteY68" fmla="*/ 5629703 h 5641173"/>
              <a:gd name="connsiteX69" fmla="*/ 8898724 w 11243827"/>
              <a:gd name="connsiteY69" fmla="*/ 5629379 h 5641173"/>
              <a:gd name="connsiteX70" fmla="*/ 8873099 w 11243827"/>
              <a:gd name="connsiteY70" fmla="*/ 5638628 h 5641173"/>
              <a:gd name="connsiteX71" fmla="*/ 8872234 w 11243827"/>
              <a:gd name="connsiteY71" fmla="*/ 5637889 h 5641173"/>
              <a:gd name="connsiteX72" fmla="*/ 8862777 w 11243827"/>
              <a:gd name="connsiteY72" fmla="*/ 5636711 h 5641173"/>
              <a:gd name="connsiteX73" fmla="*/ 8845869 w 11243827"/>
              <a:gd name="connsiteY73" fmla="*/ 5636436 h 5641173"/>
              <a:gd name="connsiteX74" fmla="*/ 8800548 w 11243827"/>
              <a:gd name="connsiteY74" fmla="*/ 5625084 h 5641173"/>
              <a:gd name="connsiteX75" fmla="*/ 8773774 w 11243827"/>
              <a:gd name="connsiteY75" fmla="*/ 5634630 h 5641173"/>
              <a:gd name="connsiteX76" fmla="*/ 8698255 w 11243827"/>
              <a:gd name="connsiteY76" fmla="*/ 5636083 h 5641173"/>
              <a:gd name="connsiteX77" fmla="*/ 8619167 w 11243827"/>
              <a:gd name="connsiteY77" fmla="*/ 5619130 h 5641173"/>
              <a:gd name="connsiteX78" fmla="*/ 8539822 w 11243827"/>
              <a:gd name="connsiteY78" fmla="*/ 5616905 h 5641173"/>
              <a:gd name="connsiteX79" fmla="*/ 8511094 w 11243827"/>
              <a:gd name="connsiteY79" fmla="*/ 5617360 h 5641173"/>
              <a:gd name="connsiteX80" fmla="*/ 8459886 w 11243827"/>
              <a:gd name="connsiteY80" fmla="*/ 5612612 h 5641173"/>
              <a:gd name="connsiteX81" fmla="*/ 8436432 w 11243827"/>
              <a:gd name="connsiteY81" fmla="*/ 5606990 h 5641173"/>
              <a:gd name="connsiteX82" fmla="*/ 8435403 w 11243827"/>
              <a:gd name="connsiteY82" fmla="*/ 5607336 h 5641173"/>
              <a:gd name="connsiteX83" fmla="*/ 8433307 w 11243827"/>
              <a:gd name="connsiteY83" fmla="*/ 5604917 h 5641173"/>
              <a:gd name="connsiteX84" fmla="*/ 8428968 w 11243827"/>
              <a:gd name="connsiteY84" fmla="*/ 5603796 h 5641173"/>
              <a:gd name="connsiteX85" fmla="*/ 8417124 w 11243827"/>
              <a:gd name="connsiteY85" fmla="*/ 5604518 h 5641173"/>
              <a:gd name="connsiteX86" fmla="*/ 8412669 w 11243827"/>
              <a:gd name="connsiteY86" fmla="*/ 5605413 h 5641173"/>
              <a:gd name="connsiteX87" fmla="*/ 8406152 w 11243827"/>
              <a:gd name="connsiteY87" fmla="*/ 5605396 h 5641173"/>
              <a:gd name="connsiteX88" fmla="*/ 8405989 w 11243827"/>
              <a:gd name="connsiteY88" fmla="*/ 5605197 h 5641173"/>
              <a:gd name="connsiteX89" fmla="*/ 8399884 w 11243827"/>
              <a:gd name="connsiteY89" fmla="*/ 5605568 h 5641173"/>
              <a:gd name="connsiteX90" fmla="*/ 8370014 w 11243827"/>
              <a:gd name="connsiteY90" fmla="*/ 5609900 h 5641173"/>
              <a:gd name="connsiteX91" fmla="*/ 8330544 w 11243827"/>
              <a:gd name="connsiteY91" fmla="*/ 5590964 h 5641173"/>
              <a:gd name="connsiteX92" fmla="*/ 8314221 w 11243827"/>
              <a:gd name="connsiteY92" fmla="*/ 5587682 h 5641173"/>
              <a:gd name="connsiteX93" fmla="*/ 8305502 w 11243827"/>
              <a:gd name="connsiteY93" fmla="*/ 5584868 h 5641173"/>
              <a:gd name="connsiteX94" fmla="*/ 8304962 w 11243827"/>
              <a:gd name="connsiteY94" fmla="*/ 5584007 h 5641173"/>
              <a:gd name="connsiteX95" fmla="*/ 8276324 w 11243827"/>
              <a:gd name="connsiteY95" fmla="*/ 5588260 h 5641173"/>
              <a:gd name="connsiteX96" fmla="*/ 8272522 w 11243827"/>
              <a:gd name="connsiteY96" fmla="*/ 5587226 h 5641173"/>
              <a:gd name="connsiteX97" fmla="*/ 8253857 w 11243827"/>
              <a:gd name="connsiteY97" fmla="*/ 5592043 h 5641173"/>
              <a:gd name="connsiteX98" fmla="*/ 8244212 w 11243827"/>
              <a:gd name="connsiteY98" fmla="*/ 5593439 h 5641173"/>
              <a:gd name="connsiteX99" fmla="*/ 8241488 w 11243827"/>
              <a:gd name="connsiteY99" fmla="*/ 5596085 h 5641173"/>
              <a:gd name="connsiteX100" fmla="*/ 8227256 w 11243827"/>
              <a:gd name="connsiteY100" fmla="*/ 5597005 h 5641173"/>
              <a:gd name="connsiteX101" fmla="*/ 8225619 w 11243827"/>
              <a:gd name="connsiteY101" fmla="*/ 5596262 h 5641173"/>
              <a:gd name="connsiteX102" fmla="*/ 8213882 w 11243827"/>
              <a:gd name="connsiteY102" fmla="*/ 5600179 h 5641173"/>
              <a:gd name="connsiteX103" fmla="*/ 8204045 w 11243827"/>
              <a:gd name="connsiteY103" fmla="*/ 5607275 h 5641173"/>
              <a:gd name="connsiteX104" fmla="*/ 8082989 w 11243827"/>
              <a:gd name="connsiteY104" fmla="*/ 5603160 h 5641173"/>
              <a:gd name="connsiteX105" fmla="*/ 7976942 w 11243827"/>
              <a:gd name="connsiteY105" fmla="*/ 5598455 h 5641173"/>
              <a:gd name="connsiteX106" fmla="*/ 7950121 w 11243827"/>
              <a:gd name="connsiteY106" fmla="*/ 5590893 h 5641173"/>
              <a:gd name="connsiteX107" fmla="*/ 7727691 w 11243827"/>
              <a:gd name="connsiteY107" fmla="*/ 5621064 h 5641173"/>
              <a:gd name="connsiteX108" fmla="*/ 7685998 w 11243827"/>
              <a:gd name="connsiteY108" fmla="*/ 5615564 h 5641173"/>
              <a:gd name="connsiteX109" fmla="*/ 7649302 w 11243827"/>
              <a:gd name="connsiteY109" fmla="*/ 5626541 h 5641173"/>
              <a:gd name="connsiteX110" fmla="*/ 7634083 w 11243827"/>
              <a:gd name="connsiteY110" fmla="*/ 5620862 h 5641173"/>
              <a:gd name="connsiteX111" fmla="*/ 7631455 w 11243827"/>
              <a:gd name="connsiteY111" fmla="*/ 5619708 h 5641173"/>
              <a:gd name="connsiteX112" fmla="*/ 7620952 w 11243827"/>
              <a:gd name="connsiteY112" fmla="*/ 5618872 h 5641173"/>
              <a:gd name="connsiteX113" fmla="*/ 7617992 w 11243827"/>
              <a:gd name="connsiteY113" fmla="*/ 5613914 h 5641173"/>
              <a:gd name="connsiteX114" fmla="*/ 7602182 w 11243827"/>
              <a:gd name="connsiteY114" fmla="*/ 5609271 h 5641173"/>
              <a:gd name="connsiteX115" fmla="*/ 7582847 w 11243827"/>
              <a:gd name="connsiteY115" fmla="*/ 5609047 h 5641173"/>
              <a:gd name="connsiteX116" fmla="*/ 7514158 w 11243827"/>
              <a:gd name="connsiteY116" fmla="*/ 5607737 h 5641173"/>
              <a:gd name="connsiteX117" fmla="*/ 7502955 w 11243827"/>
              <a:gd name="connsiteY117" fmla="*/ 5610415 h 5641173"/>
              <a:gd name="connsiteX118" fmla="*/ 7466391 w 11243827"/>
              <a:gd name="connsiteY118" fmla="*/ 5605949 h 5641173"/>
              <a:gd name="connsiteX119" fmla="*/ 7433806 w 11243827"/>
              <a:gd name="connsiteY119" fmla="*/ 5604945 h 5641173"/>
              <a:gd name="connsiteX120" fmla="*/ 7412693 w 11243827"/>
              <a:gd name="connsiteY120" fmla="*/ 5607075 h 5641173"/>
              <a:gd name="connsiteX121" fmla="*/ 7407159 w 11243827"/>
              <a:gd name="connsiteY121" fmla="*/ 5605310 h 5641173"/>
              <a:gd name="connsiteX122" fmla="*/ 7385900 w 11243827"/>
              <a:gd name="connsiteY122" fmla="*/ 5604171 h 5641173"/>
              <a:gd name="connsiteX123" fmla="*/ 7375071 w 11243827"/>
              <a:gd name="connsiteY123" fmla="*/ 5606788 h 5641173"/>
              <a:gd name="connsiteX124" fmla="*/ 7364382 w 11243827"/>
              <a:gd name="connsiteY124" fmla="*/ 5600762 h 5641173"/>
              <a:gd name="connsiteX125" fmla="*/ 7361770 w 11243827"/>
              <a:gd name="connsiteY125" fmla="*/ 5596347 h 5641173"/>
              <a:gd name="connsiteX126" fmla="*/ 7346641 w 11243827"/>
              <a:gd name="connsiteY126" fmla="*/ 5598329 h 5641173"/>
              <a:gd name="connsiteX127" fmla="*/ 7334238 w 11243827"/>
              <a:gd name="connsiteY127" fmla="*/ 5594014 h 5641173"/>
              <a:gd name="connsiteX128" fmla="*/ 7323426 w 11243827"/>
              <a:gd name="connsiteY128" fmla="*/ 5596835 h 5641173"/>
              <a:gd name="connsiteX129" fmla="*/ 7318938 w 11243827"/>
              <a:gd name="connsiteY129" fmla="*/ 5596200 h 5641173"/>
              <a:gd name="connsiteX130" fmla="*/ 7307784 w 11243827"/>
              <a:gd name="connsiteY130" fmla="*/ 5594065 h 5641173"/>
              <a:gd name="connsiteX131" fmla="*/ 7288540 w 11243827"/>
              <a:gd name="connsiteY131" fmla="*/ 5589320 h 5641173"/>
              <a:gd name="connsiteX132" fmla="*/ 7282537 w 11243827"/>
              <a:gd name="connsiteY132" fmla="*/ 5588660 h 5641173"/>
              <a:gd name="connsiteX133" fmla="*/ 7269466 w 11243827"/>
              <a:gd name="connsiteY133" fmla="*/ 5581404 h 5641173"/>
              <a:gd name="connsiteX134" fmla="*/ 7244165 w 11243827"/>
              <a:gd name="connsiteY134" fmla="*/ 5575200 h 5641173"/>
              <a:gd name="connsiteX135" fmla="*/ 7199619 w 11243827"/>
              <a:gd name="connsiteY135" fmla="*/ 5553550 h 5641173"/>
              <a:gd name="connsiteX136" fmla="*/ 7173434 w 11243827"/>
              <a:gd name="connsiteY136" fmla="*/ 5543219 h 5641173"/>
              <a:gd name="connsiteX137" fmla="*/ 7155718 w 11243827"/>
              <a:gd name="connsiteY137" fmla="*/ 5533697 h 5641173"/>
              <a:gd name="connsiteX138" fmla="*/ 7103430 w 11243827"/>
              <a:gd name="connsiteY138" fmla="*/ 5520249 h 5641173"/>
              <a:gd name="connsiteX139" fmla="*/ 7013746 w 11243827"/>
              <a:gd name="connsiteY139" fmla="*/ 5502470 h 5641173"/>
              <a:gd name="connsiteX140" fmla="*/ 6995379 w 11243827"/>
              <a:gd name="connsiteY140" fmla="*/ 5497693 h 5641173"/>
              <a:gd name="connsiteX141" fmla="*/ 6982475 w 11243827"/>
              <a:gd name="connsiteY141" fmla="*/ 5489641 h 5641173"/>
              <a:gd name="connsiteX142" fmla="*/ 6981994 w 11243827"/>
              <a:gd name="connsiteY142" fmla="*/ 5484335 h 5641173"/>
              <a:gd name="connsiteX143" fmla="*/ 6972355 w 11243827"/>
              <a:gd name="connsiteY143" fmla="*/ 5481074 h 5641173"/>
              <a:gd name="connsiteX144" fmla="*/ 6970394 w 11243827"/>
              <a:gd name="connsiteY144" fmla="*/ 5479383 h 5641173"/>
              <a:gd name="connsiteX145" fmla="*/ 6958543 w 11243827"/>
              <a:gd name="connsiteY145" fmla="*/ 5470507 h 5641173"/>
              <a:gd name="connsiteX146" fmla="*/ 6918276 w 11243827"/>
              <a:gd name="connsiteY146" fmla="*/ 5472034 h 5641173"/>
              <a:gd name="connsiteX147" fmla="*/ 6881046 w 11243827"/>
              <a:gd name="connsiteY147" fmla="*/ 5457070 h 5641173"/>
              <a:gd name="connsiteX148" fmla="*/ 6752164 w 11243827"/>
              <a:gd name="connsiteY148" fmla="*/ 5425021 h 5641173"/>
              <a:gd name="connsiteX149" fmla="*/ 6724964 w 11243827"/>
              <a:gd name="connsiteY149" fmla="*/ 5414071 h 5641173"/>
              <a:gd name="connsiteX150" fmla="*/ 6683286 w 11243827"/>
              <a:gd name="connsiteY150" fmla="*/ 5405383 h 5641173"/>
              <a:gd name="connsiteX151" fmla="*/ 6644277 w 11243827"/>
              <a:gd name="connsiteY151" fmla="*/ 5429684 h 5641173"/>
              <a:gd name="connsiteX152" fmla="*/ 6532914 w 11243827"/>
              <a:gd name="connsiteY152" fmla="*/ 5431205 h 5641173"/>
              <a:gd name="connsiteX153" fmla="*/ 6307459 w 11243827"/>
              <a:gd name="connsiteY153" fmla="*/ 5467087 h 5641173"/>
              <a:gd name="connsiteX154" fmla="*/ 6196243 w 11243827"/>
              <a:gd name="connsiteY154" fmla="*/ 5515042 h 5641173"/>
              <a:gd name="connsiteX155" fmla="*/ 6099124 w 11243827"/>
              <a:gd name="connsiteY155" fmla="*/ 5516848 h 5641173"/>
              <a:gd name="connsiteX156" fmla="*/ 6016077 w 11243827"/>
              <a:gd name="connsiteY156" fmla="*/ 5528642 h 5641173"/>
              <a:gd name="connsiteX157" fmla="*/ 6004389 w 11243827"/>
              <a:gd name="connsiteY157" fmla="*/ 5531206 h 5641173"/>
              <a:gd name="connsiteX158" fmla="*/ 5933945 w 11243827"/>
              <a:gd name="connsiteY158" fmla="*/ 5538840 h 5641173"/>
              <a:gd name="connsiteX159" fmla="*/ 5883936 w 11243827"/>
              <a:gd name="connsiteY159" fmla="*/ 5553807 h 5641173"/>
              <a:gd name="connsiteX160" fmla="*/ 5798331 w 11243827"/>
              <a:gd name="connsiteY160" fmla="*/ 5564248 h 5641173"/>
              <a:gd name="connsiteX161" fmla="*/ 5712738 w 11243827"/>
              <a:gd name="connsiteY161" fmla="*/ 5573120 h 5641173"/>
              <a:gd name="connsiteX162" fmla="*/ 5681342 w 11243827"/>
              <a:gd name="connsiteY162" fmla="*/ 5575621 h 5641173"/>
              <a:gd name="connsiteX163" fmla="*/ 5627167 w 11243827"/>
              <a:gd name="connsiteY163" fmla="*/ 5583215 h 5641173"/>
              <a:gd name="connsiteX164" fmla="*/ 5591414 w 11243827"/>
              <a:gd name="connsiteY164" fmla="*/ 5587695 h 5641173"/>
              <a:gd name="connsiteX165" fmla="*/ 5583028 w 11243827"/>
              <a:gd name="connsiteY165" fmla="*/ 5580877 h 5641173"/>
              <a:gd name="connsiteX166" fmla="*/ 5549426 w 11243827"/>
              <a:gd name="connsiteY166" fmla="*/ 5582858 h 5641173"/>
              <a:gd name="connsiteX167" fmla="*/ 5519999 w 11243827"/>
              <a:gd name="connsiteY167" fmla="*/ 5592246 h 5641173"/>
              <a:gd name="connsiteX168" fmla="*/ 5480028 w 11243827"/>
              <a:gd name="connsiteY168" fmla="*/ 5597282 h 5641173"/>
              <a:gd name="connsiteX169" fmla="*/ 5456175 w 11243827"/>
              <a:gd name="connsiteY169" fmla="*/ 5600371 h 5641173"/>
              <a:gd name="connsiteX170" fmla="*/ 5388463 w 11243827"/>
              <a:gd name="connsiteY170" fmla="*/ 5602638 h 5641173"/>
              <a:gd name="connsiteX171" fmla="*/ 5265898 w 11243827"/>
              <a:gd name="connsiteY171" fmla="*/ 5591830 h 5641173"/>
              <a:gd name="connsiteX172" fmla="*/ 5231231 w 11243827"/>
              <a:gd name="connsiteY172" fmla="*/ 5592790 h 5641173"/>
              <a:gd name="connsiteX173" fmla="*/ 5226996 w 11243827"/>
              <a:gd name="connsiteY173" fmla="*/ 5595040 h 5641173"/>
              <a:gd name="connsiteX174" fmla="*/ 5175988 w 11243827"/>
              <a:gd name="connsiteY174" fmla="*/ 5588131 h 5641173"/>
              <a:gd name="connsiteX175" fmla="*/ 5107470 w 11243827"/>
              <a:gd name="connsiteY175" fmla="*/ 5594771 h 5641173"/>
              <a:gd name="connsiteX176" fmla="*/ 5027868 w 11243827"/>
              <a:gd name="connsiteY176" fmla="*/ 5605624 h 5641173"/>
              <a:gd name="connsiteX177" fmla="*/ 5007324 w 11243827"/>
              <a:gd name="connsiteY177" fmla="*/ 5609209 h 5641173"/>
              <a:gd name="connsiteX178" fmla="*/ 4952559 w 11243827"/>
              <a:gd name="connsiteY178" fmla="*/ 5611402 h 5641173"/>
              <a:gd name="connsiteX179" fmla="*/ 4826081 w 11243827"/>
              <a:gd name="connsiteY179" fmla="*/ 5616191 h 5641173"/>
              <a:gd name="connsiteX180" fmla="*/ 4823501 w 11243827"/>
              <a:gd name="connsiteY180" fmla="*/ 5619174 h 5641173"/>
              <a:gd name="connsiteX181" fmla="*/ 4813093 w 11243827"/>
              <a:gd name="connsiteY181" fmla="*/ 5620026 h 5641173"/>
              <a:gd name="connsiteX182" fmla="*/ 4810563 w 11243827"/>
              <a:gd name="connsiteY182" fmla="*/ 5620787 h 5641173"/>
              <a:gd name="connsiteX183" fmla="*/ 4795818 w 11243827"/>
              <a:gd name="connsiteY183" fmla="*/ 5624618 h 5641173"/>
              <a:gd name="connsiteX184" fmla="*/ 4758404 w 11243827"/>
              <a:gd name="connsiteY184" fmla="*/ 5619510 h 5641173"/>
              <a:gd name="connsiteX185" fmla="*/ 4717254 w 11243827"/>
              <a:gd name="connsiteY185" fmla="*/ 5624155 h 5641173"/>
              <a:gd name="connsiteX186" fmla="*/ 4591958 w 11243827"/>
              <a:gd name="connsiteY186" fmla="*/ 5624710 h 5641173"/>
              <a:gd name="connsiteX187" fmla="*/ 4476215 w 11243827"/>
              <a:gd name="connsiteY187" fmla="*/ 5628210 h 5641173"/>
              <a:gd name="connsiteX188" fmla="*/ 4425193 w 11243827"/>
              <a:gd name="connsiteY188" fmla="*/ 5627414 h 5641173"/>
              <a:gd name="connsiteX189" fmla="*/ 4383866 w 11243827"/>
              <a:gd name="connsiteY189" fmla="*/ 5626546 h 5641173"/>
              <a:gd name="connsiteX190" fmla="*/ 4385596 w 11243827"/>
              <a:gd name="connsiteY190" fmla="*/ 5634646 h 5641173"/>
              <a:gd name="connsiteX191" fmla="*/ 4360864 w 11243827"/>
              <a:gd name="connsiteY191" fmla="*/ 5641173 h 5641173"/>
              <a:gd name="connsiteX192" fmla="*/ 4328321 w 11243827"/>
              <a:gd name="connsiteY192" fmla="*/ 5626332 h 5641173"/>
              <a:gd name="connsiteX193" fmla="*/ 4309842 w 11243827"/>
              <a:gd name="connsiteY193" fmla="*/ 5626471 h 5641173"/>
              <a:gd name="connsiteX194" fmla="*/ 4277424 w 11243827"/>
              <a:gd name="connsiteY194" fmla="*/ 5631598 h 5641173"/>
              <a:gd name="connsiteX195" fmla="*/ 4266627 w 11243827"/>
              <a:gd name="connsiteY195" fmla="*/ 5633969 h 5641173"/>
              <a:gd name="connsiteX196" fmla="*/ 4185525 w 11243827"/>
              <a:gd name="connsiteY196" fmla="*/ 5617508 h 5641173"/>
              <a:gd name="connsiteX197" fmla="*/ 4177617 w 11243827"/>
              <a:gd name="connsiteY197" fmla="*/ 5610903 h 5641173"/>
              <a:gd name="connsiteX198" fmla="*/ 4136948 w 11243827"/>
              <a:gd name="connsiteY198" fmla="*/ 5608031 h 5641173"/>
              <a:gd name="connsiteX199" fmla="*/ 4132323 w 11243827"/>
              <a:gd name="connsiteY199" fmla="*/ 5609784 h 5641173"/>
              <a:gd name="connsiteX200" fmla="*/ 4098620 w 11243827"/>
              <a:gd name="connsiteY200" fmla="*/ 5599672 h 5641173"/>
              <a:gd name="connsiteX201" fmla="*/ 3963475 w 11243827"/>
              <a:gd name="connsiteY201" fmla="*/ 5581841 h 5641173"/>
              <a:gd name="connsiteX202" fmla="*/ 3703613 w 11243827"/>
              <a:gd name="connsiteY202" fmla="*/ 5572482 h 5641173"/>
              <a:gd name="connsiteX203" fmla="*/ 3432987 w 11243827"/>
              <a:gd name="connsiteY203" fmla="*/ 5545768 h 5641173"/>
              <a:gd name="connsiteX204" fmla="*/ 3176381 w 11243827"/>
              <a:gd name="connsiteY204" fmla="*/ 5556110 h 5641173"/>
              <a:gd name="connsiteX205" fmla="*/ 2710156 w 11243827"/>
              <a:gd name="connsiteY205" fmla="*/ 5527517 h 5641173"/>
              <a:gd name="connsiteX206" fmla="*/ 2550206 w 11243827"/>
              <a:gd name="connsiteY206" fmla="*/ 5524958 h 5641173"/>
              <a:gd name="connsiteX207" fmla="*/ 2443041 w 11243827"/>
              <a:gd name="connsiteY207" fmla="*/ 5523990 h 5641173"/>
              <a:gd name="connsiteX208" fmla="*/ 2435613 w 11243827"/>
              <a:gd name="connsiteY208" fmla="*/ 5526704 h 5641173"/>
              <a:gd name="connsiteX209" fmla="*/ 2405682 w 11243827"/>
              <a:gd name="connsiteY209" fmla="*/ 5528307 h 5641173"/>
              <a:gd name="connsiteX210" fmla="*/ 2397487 w 11243827"/>
              <a:gd name="connsiteY210" fmla="*/ 5540337 h 5641173"/>
              <a:gd name="connsiteX211" fmla="*/ 2297454 w 11243827"/>
              <a:gd name="connsiteY211" fmla="*/ 5550765 h 5641173"/>
              <a:gd name="connsiteX212" fmla="*/ 2056700 w 11243827"/>
              <a:gd name="connsiteY212" fmla="*/ 5555489 h 5641173"/>
              <a:gd name="connsiteX213" fmla="*/ 1878530 w 11243827"/>
              <a:gd name="connsiteY213" fmla="*/ 5535330 h 5641173"/>
              <a:gd name="connsiteX214" fmla="*/ 1859292 w 11243827"/>
              <a:gd name="connsiteY214" fmla="*/ 5535461 h 5641173"/>
              <a:gd name="connsiteX215" fmla="*/ 1835626 w 11243827"/>
              <a:gd name="connsiteY215" fmla="*/ 5533793 h 5641173"/>
              <a:gd name="connsiteX216" fmla="*/ 1798939 w 11243827"/>
              <a:gd name="connsiteY216" fmla="*/ 5540285 h 5641173"/>
              <a:gd name="connsiteX217" fmla="*/ 1779046 w 11243827"/>
              <a:gd name="connsiteY217" fmla="*/ 5549949 h 5641173"/>
              <a:gd name="connsiteX218" fmla="*/ 1772421 w 11243827"/>
              <a:gd name="connsiteY218" fmla="*/ 5549018 h 5641173"/>
              <a:gd name="connsiteX219" fmla="*/ 1772052 w 11243827"/>
              <a:gd name="connsiteY219" fmla="*/ 5545689 h 5641173"/>
              <a:gd name="connsiteX220" fmla="*/ 1711543 w 11243827"/>
              <a:gd name="connsiteY220" fmla="*/ 5534558 h 5641173"/>
              <a:gd name="connsiteX221" fmla="*/ 1698891 w 11243827"/>
              <a:gd name="connsiteY221" fmla="*/ 5513187 h 5641173"/>
              <a:gd name="connsiteX222" fmla="*/ 1538763 w 11243827"/>
              <a:gd name="connsiteY222" fmla="*/ 5482781 h 5641173"/>
              <a:gd name="connsiteX223" fmla="*/ 1501533 w 11243827"/>
              <a:gd name="connsiteY223" fmla="*/ 5467817 h 5641173"/>
              <a:gd name="connsiteX224" fmla="*/ 1461266 w 11243827"/>
              <a:gd name="connsiteY224" fmla="*/ 5469343 h 5641173"/>
              <a:gd name="connsiteX225" fmla="*/ 1449415 w 11243827"/>
              <a:gd name="connsiteY225" fmla="*/ 5460467 h 5641173"/>
              <a:gd name="connsiteX226" fmla="*/ 1447454 w 11243827"/>
              <a:gd name="connsiteY226" fmla="*/ 5458776 h 5641173"/>
              <a:gd name="connsiteX227" fmla="*/ 1437814 w 11243827"/>
              <a:gd name="connsiteY227" fmla="*/ 5455515 h 5641173"/>
              <a:gd name="connsiteX228" fmla="*/ 1437334 w 11243827"/>
              <a:gd name="connsiteY228" fmla="*/ 5450209 h 5641173"/>
              <a:gd name="connsiteX229" fmla="*/ 1424429 w 11243827"/>
              <a:gd name="connsiteY229" fmla="*/ 5442157 h 5641173"/>
              <a:gd name="connsiteX230" fmla="*/ 1406063 w 11243827"/>
              <a:gd name="connsiteY230" fmla="*/ 5437380 h 5641173"/>
              <a:gd name="connsiteX231" fmla="*/ 1316379 w 11243827"/>
              <a:gd name="connsiteY231" fmla="*/ 5419601 h 5641173"/>
              <a:gd name="connsiteX232" fmla="*/ 1264090 w 11243827"/>
              <a:gd name="connsiteY232" fmla="*/ 5406153 h 5641173"/>
              <a:gd name="connsiteX233" fmla="*/ 1246374 w 11243827"/>
              <a:gd name="connsiteY233" fmla="*/ 5396631 h 5641173"/>
              <a:gd name="connsiteX234" fmla="*/ 1220190 w 11243827"/>
              <a:gd name="connsiteY234" fmla="*/ 5386301 h 5641173"/>
              <a:gd name="connsiteX235" fmla="*/ 1175643 w 11243827"/>
              <a:gd name="connsiteY235" fmla="*/ 5364651 h 5641173"/>
              <a:gd name="connsiteX236" fmla="*/ 1150342 w 11243827"/>
              <a:gd name="connsiteY236" fmla="*/ 5358447 h 5641173"/>
              <a:gd name="connsiteX237" fmla="*/ 1137272 w 11243827"/>
              <a:gd name="connsiteY237" fmla="*/ 5351191 h 5641173"/>
              <a:gd name="connsiteX238" fmla="*/ 1131268 w 11243827"/>
              <a:gd name="connsiteY238" fmla="*/ 5350530 h 5641173"/>
              <a:gd name="connsiteX239" fmla="*/ 1112024 w 11243827"/>
              <a:gd name="connsiteY239" fmla="*/ 5345786 h 5641173"/>
              <a:gd name="connsiteX240" fmla="*/ 1100870 w 11243827"/>
              <a:gd name="connsiteY240" fmla="*/ 5343651 h 5641173"/>
              <a:gd name="connsiteX241" fmla="*/ 1096383 w 11243827"/>
              <a:gd name="connsiteY241" fmla="*/ 5343015 h 5641173"/>
              <a:gd name="connsiteX242" fmla="*/ 1085571 w 11243827"/>
              <a:gd name="connsiteY242" fmla="*/ 5345836 h 5641173"/>
              <a:gd name="connsiteX243" fmla="*/ 1073168 w 11243827"/>
              <a:gd name="connsiteY243" fmla="*/ 5341521 h 5641173"/>
              <a:gd name="connsiteX244" fmla="*/ 1058039 w 11243827"/>
              <a:gd name="connsiteY244" fmla="*/ 5343504 h 5641173"/>
              <a:gd name="connsiteX245" fmla="*/ 1055426 w 11243827"/>
              <a:gd name="connsiteY245" fmla="*/ 5339088 h 5641173"/>
              <a:gd name="connsiteX246" fmla="*/ 1044738 w 11243827"/>
              <a:gd name="connsiteY246" fmla="*/ 5333063 h 5641173"/>
              <a:gd name="connsiteX247" fmla="*/ 1033909 w 11243827"/>
              <a:gd name="connsiteY247" fmla="*/ 5335680 h 5641173"/>
              <a:gd name="connsiteX248" fmla="*/ 1012649 w 11243827"/>
              <a:gd name="connsiteY248" fmla="*/ 5334541 h 5641173"/>
              <a:gd name="connsiteX249" fmla="*/ 1007115 w 11243827"/>
              <a:gd name="connsiteY249" fmla="*/ 5332775 h 5641173"/>
              <a:gd name="connsiteX250" fmla="*/ 986002 w 11243827"/>
              <a:gd name="connsiteY250" fmla="*/ 5334906 h 5641173"/>
              <a:gd name="connsiteX251" fmla="*/ 953418 w 11243827"/>
              <a:gd name="connsiteY251" fmla="*/ 5333901 h 5641173"/>
              <a:gd name="connsiteX252" fmla="*/ 916854 w 11243827"/>
              <a:gd name="connsiteY252" fmla="*/ 5329435 h 5641173"/>
              <a:gd name="connsiteX253" fmla="*/ 905651 w 11243827"/>
              <a:gd name="connsiteY253" fmla="*/ 5332114 h 5641173"/>
              <a:gd name="connsiteX254" fmla="*/ 836961 w 11243827"/>
              <a:gd name="connsiteY254" fmla="*/ 5330803 h 5641173"/>
              <a:gd name="connsiteX255" fmla="*/ 817627 w 11243827"/>
              <a:gd name="connsiteY255" fmla="*/ 5330580 h 5641173"/>
              <a:gd name="connsiteX256" fmla="*/ 801817 w 11243827"/>
              <a:gd name="connsiteY256" fmla="*/ 5325937 h 5641173"/>
              <a:gd name="connsiteX257" fmla="*/ 798857 w 11243827"/>
              <a:gd name="connsiteY257" fmla="*/ 5320979 h 5641173"/>
              <a:gd name="connsiteX258" fmla="*/ 788354 w 11243827"/>
              <a:gd name="connsiteY258" fmla="*/ 5320143 h 5641173"/>
              <a:gd name="connsiteX259" fmla="*/ 785726 w 11243827"/>
              <a:gd name="connsiteY259" fmla="*/ 5318989 h 5641173"/>
              <a:gd name="connsiteX260" fmla="*/ 770507 w 11243827"/>
              <a:gd name="connsiteY260" fmla="*/ 5313309 h 5641173"/>
              <a:gd name="connsiteX261" fmla="*/ 733810 w 11243827"/>
              <a:gd name="connsiteY261" fmla="*/ 5324286 h 5641173"/>
              <a:gd name="connsiteX262" fmla="*/ 692117 w 11243827"/>
              <a:gd name="connsiteY262" fmla="*/ 5318786 h 5641173"/>
              <a:gd name="connsiteX263" fmla="*/ 528894 w 11243827"/>
              <a:gd name="connsiteY263" fmla="*/ 5327578 h 5641173"/>
              <a:gd name="connsiteX264" fmla="*/ 507005 w 11243827"/>
              <a:gd name="connsiteY264" fmla="*/ 5310149 h 5641173"/>
              <a:gd name="connsiteX265" fmla="*/ 441302 w 11243827"/>
              <a:gd name="connsiteY265" fmla="*/ 5307062 h 5641173"/>
              <a:gd name="connsiteX266" fmla="*/ 336819 w 11243827"/>
              <a:gd name="connsiteY266" fmla="*/ 5336690 h 5641173"/>
              <a:gd name="connsiteX267" fmla="*/ 215763 w 11243827"/>
              <a:gd name="connsiteY267" fmla="*/ 5332575 h 5641173"/>
              <a:gd name="connsiteX268" fmla="*/ 205927 w 11243827"/>
              <a:gd name="connsiteY268" fmla="*/ 5339672 h 5641173"/>
              <a:gd name="connsiteX269" fmla="*/ 194189 w 11243827"/>
              <a:gd name="connsiteY269" fmla="*/ 5343588 h 5641173"/>
              <a:gd name="connsiteX270" fmla="*/ 192552 w 11243827"/>
              <a:gd name="connsiteY270" fmla="*/ 5342845 h 5641173"/>
              <a:gd name="connsiteX271" fmla="*/ 178320 w 11243827"/>
              <a:gd name="connsiteY271" fmla="*/ 5343766 h 5641173"/>
              <a:gd name="connsiteX272" fmla="*/ 175596 w 11243827"/>
              <a:gd name="connsiteY272" fmla="*/ 5346411 h 5641173"/>
              <a:gd name="connsiteX273" fmla="*/ 165951 w 11243827"/>
              <a:gd name="connsiteY273" fmla="*/ 5347808 h 5641173"/>
              <a:gd name="connsiteX274" fmla="*/ 147287 w 11243827"/>
              <a:gd name="connsiteY274" fmla="*/ 5352625 h 5641173"/>
              <a:gd name="connsiteX275" fmla="*/ 143484 w 11243827"/>
              <a:gd name="connsiteY275" fmla="*/ 5351591 h 5641173"/>
              <a:gd name="connsiteX276" fmla="*/ 114847 w 11243827"/>
              <a:gd name="connsiteY276" fmla="*/ 5355844 h 5641173"/>
              <a:gd name="connsiteX277" fmla="*/ 114306 w 11243827"/>
              <a:gd name="connsiteY277" fmla="*/ 5354983 h 5641173"/>
              <a:gd name="connsiteX278" fmla="*/ 105588 w 11243827"/>
              <a:gd name="connsiteY278" fmla="*/ 5352169 h 5641173"/>
              <a:gd name="connsiteX279" fmla="*/ 89264 w 11243827"/>
              <a:gd name="connsiteY279" fmla="*/ 5348886 h 5641173"/>
              <a:gd name="connsiteX280" fmla="*/ 49794 w 11243827"/>
              <a:gd name="connsiteY280" fmla="*/ 5329950 h 5641173"/>
              <a:gd name="connsiteX281" fmla="*/ 19924 w 11243827"/>
              <a:gd name="connsiteY281" fmla="*/ 5334282 h 5641173"/>
              <a:gd name="connsiteX282" fmla="*/ 13819 w 11243827"/>
              <a:gd name="connsiteY282" fmla="*/ 5334653 h 5641173"/>
              <a:gd name="connsiteX283" fmla="*/ 13657 w 11243827"/>
              <a:gd name="connsiteY283" fmla="*/ 5334455 h 5641173"/>
              <a:gd name="connsiteX284" fmla="*/ 7139 w 11243827"/>
              <a:gd name="connsiteY284" fmla="*/ 5334438 h 5641173"/>
              <a:gd name="connsiteX285" fmla="*/ 2684 w 11243827"/>
              <a:gd name="connsiteY285" fmla="*/ 5335333 h 5641173"/>
              <a:gd name="connsiteX286" fmla="*/ 0 w 11243827"/>
              <a:gd name="connsiteY286" fmla="*/ 5335496 h 5641173"/>
              <a:gd name="connsiteX287" fmla="*/ 0 w 11243827"/>
              <a:gd name="connsiteY287" fmla="*/ 10592 h 5641173"/>
              <a:gd name="connsiteX288" fmla="*/ 11243827 w 11243827"/>
              <a:gd name="connsiteY288" fmla="*/ 0 h 5641173"/>
              <a:gd name="connsiteX0" fmla="*/ 11243827 w 11243827"/>
              <a:gd name="connsiteY0" fmla="*/ 0 h 5641173"/>
              <a:gd name="connsiteX1" fmla="*/ 11243827 w 11243827"/>
              <a:gd name="connsiteY1" fmla="*/ 1470035 h 5641173"/>
              <a:gd name="connsiteX2" fmla="*/ 11243827 w 11243827"/>
              <a:gd name="connsiteY2" fmla="*/ 5001571 h 5641173"/>
              <a:gd name="connsiteX3" fmla="*/ 11243827 w 11243827"/>
              <a:gd name="connsiteY3" fmla="*/ 5209610 h 5641173"/>
              <a:gd name="connsiteX4" fmla="*/ 11240675 w 11243827"/>
              <a:gd name="connsiteY4" fmla="*/ 5210442 h 5641173"/>
              <a:gd name="connsiteX5" fmla="*/ 11179959 w 11243827"/>
              <a:gd name="connsiteY5" fmla="*/ 5221199 h 5641173"/>
              <a:gd name="connsiteX6" fmla="*/ 11105493 w 11243827"/>
              <a:gd name="connsiteY6" fmla="*/ 5259905 h 5641173"/>
              <a:gd name="connsiteX7" fmla="*/ 11078640 w 11243827"/>
              <a:gd name="connsiteY7" fmla="*/ 5263531 h 5641173"/>
              <a:gd name="connsiteX8" fmla="*/ 11079616 w 11243827"/>
              <a:gd name="connsiteY8" fmla="*/ 5270380 h 5641173"/>
              <a:gd name="connsiteX9" fmla="*/ 11069641 w 11243827"/>
              <a:gd name="connsiteY9" fmla="*/ 5270884 h 5641173"/>
              <a:gd name="connsiteX10" fmla="*/ 11047377 w 11243827"/>
              <a:gd name="connsiteY10" fmla="*/ 5271051 h 5641173"/>
              <a:gd name="connsiteX11" fmla="*/ 10980705 w 11243827"/>
              <a:gd name="connsiteY11" fmla="*/ 5272951 h 5641173"/>
              <a:gd name="connsiteX12" fmla="*/ 10962514 w 11243827"/>
              <a:gd name="connsiteY12" fmla="*/ 5286084 h 5641173"/>
              <a:gd name="connsiteX13" fmla="*/ 10945307 w 11243827"/>
              <a:gd name="connsiteY13" fmla="*/ 5286290 h 5641173"/>
              <a:gd name="connsiteX14" fmla="*/ 10845516 w 11243827"/>
              <a:gd name="connsiteY14" fmla="*/ 5303894 h 5641173"/>
              <a:gd name="connsiteX15" fmla="*/ 10831795 w 11243827"/>
              <a:gd name="connsiteY15" fmla="*/ 5305210 h 5641173"/>
              <a:gd name="connsiteX16" fmla="*/ 10824365 w 11243827"/>
              <a:gd name="connsiteY16" fmla="*/ 5311111 h 5641173"/>
              <a:gd name="connsiteX17" fmla="*/ 10797756 w 11243827"/>
              <a:gd name="connsiteY17" fmla="*/ 5312285 h 5641173"/>
              <a:gd name="connsiteX18" fmla="*/ 10796525 w 11243827"/>
              <a:gd name="connsiteY18" fmla="*/ 5315645 h 5641173"/>
              <a:gd name="connsiteX19" fmla="*/ 10709063 w 11243827"/>
              <a:gd name="connsiteY19" fmla="*/ 5344492 h 5641173"/>
              <a:gd name="connsiteX20" fmla="*/ 10694078 w 11243827"/>
              <a:gd name="connsiteY20" fmla="*/ 5349258 h 5641173"/>
              <a:gd name="connsiteX21" fmla="*/ 10681131 w 11243827"/>
              <a:gd name="connsiteY21" fmla="*/ 5347812 h 5641173"/>
              <a:gd name="connsiteX22" fmla="*/ 10609448 w 11243827"/>
              <a:gd name="connsiteY22" fmla="*/ 5351931 h 5641173"/>
              <a:gd name="connsiteX23" fmla="*/ 10592397 w 11243827"/>
              <a:gd name="connsiteY23" fmla="*/ 5349402 h 5641173"/>
              <a:gd name="connsiteX24" fmla="*/ 10585227 w 11243827"/>
              <a:gd name="connsiteY24" fmla="*/ 5344063 h 5641173"/>
              <a:gd name="connsiteX25" fmla="*/ 10557472 w 11243827"/>
              <a:gd name="connsiteY25" fmla="*/ 5354151 h 5641173"/>
              <a:gd name="connsiteX26" fmla="*/ 10514646 w 11243827"/>
              <a:gd name="connsiteY26" fmla="*/ 5361064 h 5641173"/>
              <a:gd name="connsiteX27" fmla="*/ 10494292 w 11243827"/>
              <a:gd name="connsiteY27" fmla="*/ 5366054 h 5641173"/>
              <a:gd name="connsiteX28" fmla="*/ 10477869 w 11243827"/>
              <a:gd name="connsiteY28" fmla="*/ 5363025 h 5641173"/>
              <a:gd name="connsiteX29" fmla="*/ 10384411 w 11243827"/>
              <a:gd name="connsiteY29" fmla="*/ 5362257 h 5641173"/>
              <a:gd name="connsiteX30" fmla="*/ 10362921 w 11243827"/>
              <a:gd name="connsiteY30" fmla="*/ 5357444 h 5641173"/>
              <a:gd name="connsiteX31" fmla="*/ 10352736 w 11243827"/>
              <a:gd name="connsiteY31" fmla="*/ 5347851 h 5641173"/>
              <a:gd name="connsiteX32" fmla="*/ 10344754 w 11243827"/>
              <a:gd name="connsiteY32" fmla="*/ 5351272 h 5641173"/>
              <a:gd name="connsiteX33" fmla="*/ 10288226 w 11243827"/>
              <a:gd name="connsiteY33" fmla="*/ 5351613 h 5641173"/>
              <a:gd name="connsiteX34" fmla="*/ 10251350 w 11243827"/>
              <a:gd name="connsiteY34" fmla="*/ 5352711 h 5641173"/>
              <a:gd name="connsiteX35" fmla="*/ 10249108 w 11243827"/>
              <a:gd name="connsiteY35" fmla="*/ 5365881 h 5641173"/>
              <a:gd name="connsiteX36" fmla="*/ 10216272 w 11243827"/>
              <a:gd name="connsiteY36" fmla="*/ 5370573 h 5641173"/>
              <a:gd name="connsiteX37" fmla="*/ 10181278 w 11243827"/>
              <a:gd name="connsiteY37" fmla="*/ 5362119 h 5641173"/>
              <a:gd name="connsiteX38" fmla="*/ 10140033 w 11243827"/>
              <a:gd name="connsiteY38" fmla="*/ 5363304 h 5641173"/>
              <a:gd name="connsiteX39" fmla="*/ 10115353 w 11243827"/>
              <a:gd name="connsiteY39" fmla="*/ 5363869 h 5641173"/>
              <a:gd name="connsiteX40" fmla="*/ 10050578 w 11243827"/>
              <a:gd name="connsiteY40" fmla="*/ 5376153 h 5641173"/>
              <a:gd name="connsiteX41" fmla="*/ 9945478 w 11243827"/>
              <a:gd name="connsiteY41" fmla="*/ 5422859 h 5641173"/>
              <a:gd name="connsiteX42" fmla="*/ 9912481 w 11243827"/>
              <a:gd name="connsiteY42" fmla="*/ 5429477 h 5641173"/>
              <a:gd name="connsiteX43" fmla="*/ 9906713 w 11243827"/>
              <a:gd name="connsiteY43" fmla="*/ 5426784 h 5641173"/>
              <a:gd name="connsiteX44" fmla="*/ 9742436 w 11243827"/>
              <a:gd name="connsiteY44" fmla="*/ 5454834 h 5641173"/>
              <a:gd name="connsiteX45" fmla="*/ 9713044 w 11243827"/>
              <a:gd name="connsiteY45" fmla="*/ 5456476 h 5641173"/>
              <a:gd name="connsiteX46" fmla="*/ 9691033 w 11243827"/>
              <a:gd name="connsiteY46" fmla="*/ 5455451 h 5641173"/>
              <a:gd name="connsiteX47" fmla="*/ 9638355 w 11243827"/>
              <a:gd name="connsiteY47" fmla="*/ 5464794 h 5641173"/>
              <a:gd name="connsiteX48" fmla="*/ 9552434 w 11243827"/>
              <a:gd name="connsiteY48" fmla="*/ 5485280 h 5641173"/>
              <a:gd name="connsiteX49" fmla="*/ 9533883 w 11243827"/>
              <a:gd name="connsiteY49" fmla="*/ 5488516 h 5641173"/>
              <a:gd name="connsiteX50" fmla="*/ 9516916 w 11243827"/>
              <a:gd name="connsiteY50" fmla="*/ 5486828 h 5641173"/>
              <a:gd name="connsiteX51" fmla="*/ 9512093 w 11243827"/>
              <a:gd name="connsiteY51" fmla="*/ 5482541 h 5641173"/>
              <a:gd name="connsiteX52" fmla="*/ 9501725 w 11243827"/>
              <a:gd name="connsiteY52" fmla="*/ 5483603 h 5641173"/>
              <a:gd name="connsiteX53" fmla="*/ 9498754 w 11243827"/>
              <a:gd name="connsiteY53" fmla="*/ 5482951 h 5641173"/>
              <a:gd name="connsiteX54" fmla="*/ 9481932 w 11243827"/>
              <a:gd name="connsiteY54" fmla="*/ 5480151 h 5641173"/>
              <a:gd name="connsiteX55" fmla="*/ 9451321 w 11243827"/>
              <a:gd name="connsiteY55" fmla="*/ 5497375 h 5641173"/>
              <a:gd name="connsiteX56" fmla="*/ 9409298 w 11243827"/>
              <a:gd name="connsiteY56" fmla="*/ 5499478 h 5641173"/>
              <a:gd name="connsiteX57" fmla="*/ 9303056 w 11243827"/>
              <a:gd name="connsiteY57" fmla="*/ 5519093 h 5641173"/>
              <a:gd name="connsiteX58" fmla="*/ 9229078 w 11243827"/>
              <a:gd name="connsiteY58" fmla="*/ 5524154 h 5641173"/>
              <a:gd name="connsiteX59" fmla="*/ 9165105 w 11243827"/>
              <a:gd name="connsiteY59" fmla="*/ 5532892 h 5641173"/>
              <a:gd name="connsiteX60" fmla="*/ 9077301 w 11243827"/>
              <a:gd name="connsiteY60" fmla="*/ 5580356 h 5641173"/>
              <a:gd name="connsiteX61" fmla="*/ 8960065 w 11243827"/>
              <a:gd name="connsiteY61" fmla="*/ 5597982 h 5641173"/>
              <a:gd name="connsiteX62" fmla="*/ 8953536 w 11243827"/>
              <a:gd name="connsiteY62" fmla="*/ 5606638 h 5641173"/>
              <a:gd name="connsiteX63" fmla="*/ 8943907 w 11243827"/>
              <a:gd name="connsiteY63" fmla="*/ 5612541 h 5641173"/>
              <a:gd name="connsiteX64" fmla="*/ 8942046 w 11243827"/>
              <a:gd name="connsiteY64" fmla="*/ 5612112 h 5641173"/>
              <a:gd name="connsiteX65" fmla="*/ 8928824 w 11243827"/>
              <a:gd name="connsiteY65" fmla="*/ 5615549 h 5641173"/>
              <a:gd name="connsiteX66" fmla="*/ 8927294 w 11243827"/>
              <a:gd name="connsiteY66" fmla="*/ 5618607 h 5641173"/>
              <a:gd name="connsiteX67" fmla="*/ 8918651 w 11243827"/>
              <a:gd name="connsiteY67" fmla="*/ 5621688 h 5641173"/>
              <a:gd name="connsiteX68" fmla="*/ 8902772 w 11243827"/>
              <a:gd name="connsiteY68" fmla="*/ 5629703 h 5641173"/>
              <a:gd name="connsiteX69" fmla="*/ 8898724 w 11243827"/>
              <a:gd name="connsiteY69" fmla="*/ 5629379 h 5641173"/>
              <a:gd name="connsiteX70" fmla="*/ 8873099 w 11243827"/>
              <a:gd name="connsiteY70" fmla="*/ 5638628 h 5641173"/>
              <a:gd name="connsiteX71" fmla="*/ 8872234 w 11243827"/>
              <a:gd name="connsiteY71" fmla="*/ 5637889 h 5641173"/>
              <a:gd name="connsiteX72" fmla="*/ 8862777 w 11243827"/>
              <a:gd name="connsiteY72" fmla="*/ 5636711 h 5641173"/>
              <a:gd name="connsiteX73" fmla="*/ 8845869 w 11243827"/>
              <a:gd name="connsiteY73" fmla="*/ 5636436 h 5641173"/>
              <a:gd name="connsiteX74" fmla="*/ 8800548 w 11243827"/>
              <a:gd name="connsiteY74" fmla="*/ 5625084 h 5641173"/>
              <a:gd name="connsiteX75" fmla="*/ 8773774 w 11243827"/>
              <a:gd name="connsiteY75" fmla="*/ 5634630 h 5641173"/>
              <a:gd name="connsiteX76" fmla="*/ 8698255 w 11243827"/>
              <a:gd name="connsiteY76" fmla="*/ 5636083 h 5641173"/>
              <a:gd name="connsiteX77" fmla="*/ 8619167 w 11243827"/>
              <a:gd name="connsiteY77" fmla="*/ 5619130 h 5641173"/>
              <a:gd name="connsiteX78" fmla="*/ 8539822 w 11243827"/>
              <a:gd name="connsiteY78" fmla="*/ 5616905 h 5641173"/>
              <a:gd name="connsiteX79" fmla="*/ 8511094 w 11243827"/>
              <a:gd name="connsiteY79" fmla="*/ 5617360 h 5641173"/>
              <a:gd name="connsiteX80" fmla="*/ 8459886 w 11243827"/>
              <a:gd name="connsiteY80" fmla="*/ 5612612 h 5641173"/>
              <a:gd name="connsiteX81" fmla="*/ 8436432 w 11243827"/>
              <a:gd name="connsiteY81" fmla="*/ 5606990 h 5641173"/>
              <a:gd name="connsiteX82" fmla="*/ 8435403 w 11243827"/>
              <a:gd name="connsiteY82" fmla="*/ 5607336 h 5641173"/>
              <a:gd name="connsiteX83" fmla="*/ 8433307 w 11243827"/>
              <a:gd name="connsiteY83" fmla="*/ 5604917 h 5641173"/>
              <a:gd name="connsiteX84" fmla="*/ 8428968 w 11243827"/>
              <a:gd name="connsiteY84" fmla="*/ 5603796 h 5641173"/>
              <a:gd name="connsiteX85" fmla="*/ 8417124 w 11243827"/>
              <a:gd name="connsiteY85" fmla="*/ 5604518 h 5641173"/>
              <a:gd name="connsiteX86" fmla="*/ 8412669 w 11243827"/>
              <a:gd name="connsiteY86" fmla="*/ 5605413 h 5641173"/>
              <a:gd name="connsiteX87" fmla="*/ 8406152 w 11243827"/>
              <a:gd name="connsiteY87" fmla="*/ 5605396 h 5641173"/>
              <a:gd name="connsiteX88" fmla="*/ 8405989 w 11243827"/>
              <a:gd name="connsiteY88" fmla="*/ 5605197 h 5641173"/>
              <a:gd name="connsiteX89" fmla="*/ 8399884 w 11243827"/>
              <a:gd name="connsiteY89" fmla="*/ 5605568 h 5641173"/>
              <a:gd name="connsiteX90" fmla="*/ 8370014 w 11243827"/>
              <a:gd name="connsiteY90" fmla="*/ 5609900 h 5641173"/>
              <a:gd name="connsiteX91" fmla="*/ 8330544 w 11243827"/>
              <a:gd name="connsiteY91" fmla="*/ 5590964 h 5641173"/>
              <a:gd name="connsiteX92" fmla="*/ 8314221 w 11243827"/>
              <a:gd name="connsiteY92" fmla="*/ 5587682 h 5641173"/>
              <a:gd name="connsiteX93" fmla="*/ 8305502 w 11243827"/>
              <a:gd name="connsiteY93" fmla="*/ 5584868 h 5641173"/>
              <a:gd name="connsiteX94" fmla="*/ 8304962 w 11243827"/>
              <a:gd name="connsiteY94" fmla="*/ 5584007 h 5641173"/>
              <a:gd name="connsiteX95" fmla="*/ 8276324 w 11243827"/>
              <a:gd name="connsiteY95" fmla="*/ 5588260 h 5641173"/>
              <a:gd name="connsiteX96" fmla="*/ 8272522 w 11243827"/>
              <a:gd name="connsiteY96" fmla="*/ 5587226 h 5641173"/>
              <a:gd name="connsiteX97" fmla="*/ 8253857 w 11243827"/>
              <a:gd name="connsiteY97" fmla="*/ 5592043 h 5641173"/>
              <a:gd name="connsiteX98" fmla="*/ 8244212 w 11243827"/>
              <a:gd name="connsiteY98" fmla="*/ 5593439 h 5641173"/>
              <a:gd name="connsiteX99" fmla="*/ 8241488 w 11243827"/>
              <a:gd name="connsiteY99" fmla="*/ 5596085 h 5641173"/>
              <a:gd name="connsiteX100" fmla="*/ 8227256 w 11243827"/>
              <a:gd name="connsiteY100" fmla="*/ 5597005 h 5641173"/>
              <a:gd name="connsiteX101" fmla="*/ 8225619 w 11243827"/>
              <a:gd name="connsiteY101" fmla="*/ 5596262 h 5641173"/>
              <a:gd name="connsiteX102" fmla="*/ 8213882 w 11243827"/>
              <a:gd name="connsiteY102" fmla="*/ 5600179 h 5641173"/>
              <a:gd name="connsiteX103" fmla="*/ 8204045 w 11243827"/>
              <a:gd name="connsiteY103" fmla="*/ 5607275 h 5641173"/>
              <a:gd name="connsiteX104" fmla="*/ 8082989 w 11243827"/>
              <a:gd name="connsiteY104" fmla="*/ 5603160 h 5641173"/>
              <a:gd name="connsiteX105" fmla="*/ 7976942 w 11243827"/>
              <a:gd name="connsiteY105" fmla="*/ 5598455 h 5641173"/>
              <a:gd name="connsiteX106" fmla="*/ 7950121 w 11243827"/>
              <a:gd name="connsiteY106" fmla="*/ 5590893 h 5641173"/>
              <a:gd name="connsiteX107" fmla="*/ 7727691 w 11243827"/>
              <a:gd name="connsiteY107" fmla="*/ 5621064 h 5641173"/>
              <a:gd name="connsiteX108" fmla="*/ 7685998 w 11243827"/>
              <a:gd name="connsiteY108" fmla="*/ 5615564 h 5641173"/>
              <a:gd name="connsiteX109" fmla="*/ 7649302 w 11243827"/>
              <a:gd name="connsiteY109" fmla="*/ 5626541 h 5641173"/>
              <a:gd name="connsiteX110" fmla="*/ 7634083 w 11243827"/>
              <a:gd name="connsiteY110" fmla="*/ 5620862 h 5641173"/>
              <a:gd name="connsiteX111" fmla="*/ 7631455 w 11243827"/>
              <a:gd name="connsiteY111" fmla="*/ 5619708 h 5641173"/>
              <a:gd name="connsiteX112" fmla="*/ 7620952 w 11243827"/>
              <a:gd name="connsiteY112" fmla="*/ 5618872 h 5641173"/>
              <a:gd name="connsiteX113" fmla="*/ 7617992 w 11243827"/>
              <a:gd name="connsiteY113" fmla="*/ 5613914 h 5641173"/>
              <a:gd name="connsiteX114" fmla="*/ 7602182 w 11243827"/>
              <a:gd name="connsiteY114" fmla="*/ 5609271 h 5641173"/>
              <a:gd name="connsiteX115" fmla="*/ 7582847 w 11243827"/>
              <a:gd name="connsiteY115" fmla="*/ 5609047 h 5641173"/>
              <a:gd name="connsiteX116" fmla="*/ 7514158 w 11243827"/>
              <a:gd name="connsiteY116" fmla="*/ 5607737 h 5641173"/>
              <a:gd name="connsiteX117" fmla="*/ 7502955 w 11243827"/>
              <a:gd name="connsiteY117" fmla="*/ 5610415 h 5641173"/>
              <a:gd name="connsiteX118" fmla="*/ 7466391 w 11243827"/>
              <a:gd name="connsiteY118" fmla="*/ 5605949 h 5641173"/>
              <a:gd name="connsiteX119" fmla="*/ 7433806 w 11243827"/>
              <a:gd name="connsiteY119" fmla="*/ 5604945 h 5641173"/>
              <a:gd name="connsiteX120" fmla="*/ 7412693 w 11243827"/>
              <a:gd name="connsiteY120" fmla="*/ 5607075 h 5641173"/>
              <a:gd name="connsiteX121" fmla="*/ 7407159 w 11243827"/>
              <a:gd name="connsiteY121" fmla="*/ 5605310 h 5641173"/>
              <a:gd name="connsiteX122" fmla="*/ 7385900 w 11243827"/>
              <a:gd name="connsiteY122" fmla="*/ 5604171 h 5641173"/>
              <a:gd name="connsiteX123" fmla="*/ 7375071 w 11243827"/>
              <a:gd name="connsiteY123" fmla="*/ 5606788 h 5641173"/>
              <a:gd name="connsiteX124" fmla="*/ 7364382 w 11243827"/>
              <a:gd name="connsiteY124" fmla="*/ 5600762 h 5641173"/>
              <a:gd name="connsiteX125" fmla="*/ 7361770 w 11243827"/>
              <a:gd name="connsiteY125" fmla="*/ 5596347 h 5641173"/>
              <a:gd name="connsiteX126" fmla="*/ 7346641 w 11243827"/>
              <a:gd name="connsiteY126" fmla="*/ 5598329 h 5641173"/>
              <a:gd name="connsiteX127" fmla="*/ 7334238 w 11243827"/>
              <a:gd name="connsiteY127" fmla="*/ 5594014 h 5641173"/>
              <a:gd name="connsiteX128" fmla="*/ 7323426 w 11243827"/>
              <a:gd name="connsiteY128" fmla="*/ 5596835 h 5641173"/>
              <a:gd name="connsiteX129" fmla="*/ 7318938 w 11243827"/>
              <a:gd name="connsiteY129" fmla="*/ 5596200 h 5641173"/>
              <a:gd name="connsiteX130" fmla="*/ 7307784 w 11243827"/>
              <a:gd name="connsiteY130" fmla="*/ 5594065 h 5641173"/>
              <a:gd name="connsiteX131" fmla="*/ 7288540 w 11243827"/>
              <a:gd name="connsiteY131" fmla="*/ 5589320 h 5641173"/>
              <a:gd name="connsiteX132" fmla="*/ 7282537 w 11243827"/>
              <a:gd name="connsiteY132" fmla="*/ 5588660 h 5641173"/>
              <a:gd name="connsiteX133" fmla="*/ 7269466 w 11243827"/>
              <a:gd name="connsiteY133" fmla="*/ 5581404 h 5641173"/>
              <a:gd name="connsiteX134" fmla="*/ 7244165 w 11243827"/>
              <a:gd name="connsiteY134" fmla="*/ 5575200 h 5641173"/>
              <a:gd name="connsiteX135" fmla="*/ 7199619 w 11243827"/>
              <a:gd name="connsiteY135" fmla="*/ 5553550 h 5641173"/>
              <a:gd name="connsiteX136" fmla="*/ 7173434 w 11243827"/>
              <a:gd name="connsiteY136" fmla="*/ 5543219 h 5641173"/>
              <a:gd name="connsiteX137" fmla="*/ 7155718 w 11243827"/>
              <a:gd name="connsiteY137" fmla="*/ 5533697 h 5641173"/>
              <a:gd name="connsiteX138" fmla="*/ 7103430 w 11243827"/>
              <a:gd name="connsiteY138" fmla="*/ 5520249 h 5641173"/>
              <a:gd name="connsiteX139" fmla="*/ 7013746 w 11243827"/>
              <a:gd name="connsiteY139" fmla="*/ 5502470 h 5641173"/>
              <a:gd name="connsiteX140" fmla="*/ 6995379 w 11243827"/>
              <a:gd name="connsiteY140" fmla="*/ 5497693 h 5641173"/>
              <a:gd name="connsiteX141" fmla="*/ 6982475 w 11243827"/>
              <a:gd name="connsiteY141" fmla="*/ 5489641 h 5641173"/>
              <a:gd name="connsiteX142" fmla="*/ 6981994 w 11243827"/>
              <a:gd name="connsiteY142" fmla="*/ 5484335 h 5641173"/>
              <a:gd name="connsiteX143" fmla="*/ 6972355 w 11243827"/>
              <a:gd name="connsiteY143" fmla="*/ 5481074 h 5641173"/>
              <a:gd name="connsiteX144" fmla="*/ 6970394 w 11243827"/>
              <a:gd name="connsiteY144" fmla="*/ 5479383 h 5641173"/>
              <a:gd name="connsiteX145" fmla="*/ 6958543 w 11243827"/>
              <a:gd name="connsiteY145" fmla="*/ 5470507 h 5641173"/>
              <a:gd name="connsiteX146" fmla="*/ 6918276 w 11243827"/>
              <a:gd name="connsiteY146" fmla="*/ 5472034 h 5641173"/>
              <a:gd name="connsiteX147" fmla="*/ 6881046 w 11243827"/>
              <a:gd name="connsiteY147" fmla="*/ 5457070 h 5641173"/>
              <a:gd name="connsiteX148" fmla="*/ 6752164 w 11243827"/>
              <a:gd name="connsiteY148" fmla="*/ 5425021 h 5641173"/>
              <a:gd name="connsiteX149" fmla="*/ 6724964 w 11243827"/>
              <a:gd name="connsiteY149" fmla="*/ 5414071 h 5641173"/>
              <a:gd name="connsiteX150" fmla="*/ 6683286 w 11243827"/>
              <a:gd name="connsiteY150" fmla="*/ 5405383 h 5641173"/>
              <a:gd name="connsiteX151" fmla="*/ 6644277 w 11243827"/>
              <a:gd name="connsiteY151" fmla="*/ 5429684 h 5641173"/>
              <a:gd name="connsiteX152" fmla="*/ 6532914 w 11243827"/>
              <a:gd name="connsiteY152" fmla="*/ 5431205 h 5641173"/>
              <a:gd name="connsiteX153" fmla="*/ 6307459 w 11243827"/>
              <a:gd name="connsiteY153" fmla="*/ 5467087 h 5641173"/>
              <a:gd name="connsiteX154" fmla="*/ 6196243 w 11243827"/>
              <a:gd name="connsiteY154" fmla="*/ 5515042 h 5641173"/>
              <a:gd name="connsiteX155" fmla="*/ 6099124 w 11243827"/>
              <a:gd name="connsiteY155" fmla="*/ 5516848 h 5641173"/>
              <a:gd name="connsiteX156" fmla="*/ 6016077 w 11243827"/>
              <a:gd name="connsiteY156" fmla="*/ 5528642 h 5641173"/>
              <a:gd name="connsiteX157" fmla="*/ 6004389 w 11243827"/>
              <a:gd name="connsiteY157" fmla="*/ 5531206 h 5641173"/>
              <a:gd name="connsiteX158" fmla="*/ 5933945 w 11243827"/>
              <a:gd name="connsiteY158" fmla="*/ 5538840 h 5641173"/>
              <a:gd name="connsiteX159" fmla="*/ 5883936 w 11243827"/>
              <a:gd name="connsiteY159" fmla="*/ 5553807 h 5641173"/>
              <a:gd name="connsiteX160" fmla="*/ 5798331 w 11243827"/>
              <a:gd name="connsiteY160" fmla="*/ 5564248 h 5641173"/>
              <a:gd name="connsiteX161" fmla="*/ 5712738 w 11243827"/>
              <a:gd name="connsiteY161" fmla="*/ 5573120 h 5641173"/>
              <a:gd name="connsiteX162" fmla="*/ 5681342 w 11243827"/>
              <a:gd name="connsiteY162" fmla="*/ 5575621 h 5641173"/>
              <a:gd name="connsiteX163" fmla="*/ 5627167 w 11243827"/>
              <a:gd name="connsiteY163" fmla="*/ 5583215 h 5641173"/>
              <a:gd name="connsiteX164" fmla="*/ 5591414 w 11243827"/>
              <a:gd name="connsiteY164" fmla="*/ 5587695 h 5641173"/>
              <a:gd name="connsiteX165" fmla="*/ 5583028 w 11243827"/>
              <a:gd name="connsiteY165" fmla="*/ 5580877 h 5641173"/>
              <a:gd name="connsiteX166" fmla="*/ 5549426 w 11243827"/>
              <a:gd name="connsiteY166" fmla="*/ 5582858 h 5641173"/>
              <a:gd name="connsiteX167" fmla="*/ 5519999 w 11243827"/>
              <a:gd name="connsiteY167" fmla="*/ 5592246 h 5641173"/>
              <a:gd name="connsiteX168" fmla="*/ 5480028 w 11243827"/>
              <a:gd name="connsiteY168" fmla="*/ 5597282 h 5641173"/>
              <a:gd name="connsiteX169" fmla="*/ 5456175 w 11243827"/>
              <a:gd name="connsiteY169" fmla="*/ 5600371 h 5641173"/>
              <a:gd name="connsiteX170" fmla="*/ 5388463 w 11243827"/>
              <a:gd name="connsiteY170" fmla="*/ 5602638 h 5641173"/>
              <a:gd name="connsiteX171" fmla="*/ 5265898 w 11243827"/>
              <a:gd name="connsiteY171" fmla="*/ 5591830 h 5641173"/>
              <a:gd name="connsiteX172" fmla="*/ 5231231 w 11243827"/>
              <a:gd name="connsiteY172" fmla="*/ 5592790 h 5641173"/>
              <a:gd name="connsiteX173" fmla="*/ 5226996 w 11243827"/>
              <a:gd name="connsiteY173" fmla="*/ 5595040 h 5641173"/>
              <a:gd name="connsiteX174" fmla="*/ 5175988 w 11243827"/>
              <a:gd name="connsiteY174" fmla="*/ 5588131 h 5641173"/>
              <a:gd name="connsiteX175" fmla="*/ 5107470 w 11243827"/>
              <a:gd name="connsiteY175" fmla="*/ 5594771 h 5641173"/>
              <a:gd name="connsiteX176" fmla="*/ 5027868 w 11243827"/>
              <a:gd name="connsiteY176" fmla="*/ 5605624 h 5641173"/>
              <a:gd name="connsiteX177" fmla="*/ 5007324 w 11243827"/>
              <a:gd name="connsiteY177" fmla="*/ 5609209 h 5641173"/>
              <a:gd name="connsiteX178" fmla="*/ 4952559 w 11243827"/>
              <a:gd name="connsiteY178" fmla="*/ 5611402 h 5641173"/>
              <a:gd name="connsiteX179" fmla="*/ 4826081 w 11243827"/>
              <a:gd name="connsiteY179" fmla="*/ 5616191 h 5641173"/>
              <a:gd name="connsiteX180" fmla="*/ 4823501 w 11243827"/>
              <a:gd name="connsiteY180" fmla="*/ 5619174 h 5641173"/>
              <a:gd name="connsiteX181" fmla="*/ 4813093 w 11243827"/>
              <a:gd name="connsiteY181" fmla="*/ 5620026 h 5641173"/>
              <a:gd name="connsiteX182" fmla="*/ 4810563 w 11243827"/>
              <a:gd name="connsiteY182" fmla="*/ 5620787 h 5641173"/>
              <a:gd name="connsiteX183" fmla="*/ 4795818 w 11243827"/>
              <a:gd name="connsiteY183" fmla="*/ 5624618 h 5641173"/>
              <a:gd name="connsiteX184" fmla="*/ 4758404 w 11243827"/>
              <a:gd name="connsiteY184" fmla="*/ 5619510 h 5641173"/>
              <a:gd name="connsiteX185" fmla="*/ 4717254 w 11243827"/>
              <a:gd name="connsiteY185" fmla="*/ 5624155 h 5641173"/>
              <a:gd name="connsiteX186" fmla="*/ 4591958 w 11243827"/>
              <a:gd name="connsiteY186" fmla="*/ 5624710 h 5641173"/>
              <a:gd name="connsiteX187" fmla="*/ 4476215 w 11243827"/>
              <a:gd name="connsiteY187" fmla="*/ 5628210 h 5641173"/>
              <a:gd name="connsiteX188" fmla="*/ 4425193 w 11243827"/>
              <a:gd name="connsiteY188" fmla="*/ 5627414 h 5641173"/>
              <a:gd name="connsiteX189" fmla="*/ 4383866 w 11243827"/>
              <a:gd name="connsiteY189" fmla="*/ 5626546 h 5641173"/>
              <a:gd name="connsiteX190" fmla="*/ 4385596 w 11243827"/>
              <a:gd name="connsiteY190" fmla="*/ 5634646 h 5641173"/>
              <a:gd name="connsiteX191" fmla="*/ 4360864 w 11243827"/>
              <a:gd name="connsiteY191" fmla="*/ 5641173 h 5641173"/>
              <a:gd name="connsiteX192" fmla="*/ 4328321 w 11243827"/>
              <a:gd name="connsiteY192" fmla="*/ 5626332 h 5641173"/>
              <a:gd name="connsiteX193" fmla="*/ 4309842 w 11243827"/>
              <a:gd name="connsiteY193" fmla="*/ 5626471 h 5641173"/>
              <a:gd name="connsiteX194" fmla="*/ 4277424 w 11243827"/>
              <a:gd name="connsiteY194" fmla="*/ 5631598 h 5641173"/>
              <a:gd name="connsiteX195" fmla="*/ 4266627 w 11243827"/>
              <a:gd name="connsiteY195" fmla="*/ 5633969 h 5641173"/>
              <a:gd name="connsiteX196" fmla="*/ 4185525 w 11243827"/>
              <a:gd name="connsiteY196" fmla="*/ 5617508 h 5641173"/>
              <a:gd name="connsiteX197" fmla="*/ 4177617 w 11243827"/>
              <a:gd name="connsiteY197" fmla="*/ 5610903 h 5641173"/>
              <a:gd name="connsiteX198" fmla="*/ 4136948 w 11243827"/>
              <a:gd name="connsiteY198" fmla="*/ 5608031 h 5641173"/>
              <a:gd name="connsiteX199" fmla="*/ 4132323 w 11243827"/>
              <a:gd name="connsiteY199" fmla="*/ 5609784 h 5641173"/>
              <a:gd name="connsiteX200" fmla="*/ 4098620 w 11243827"/>
              <a:gd name="connsiteY200" fmla="*/ 5599672 h 5641173"/>
              <a:gd name="connsiteX201" fmla="*/ 3963475 w 11243827"/>
              <a:gd name="connsiteY201" fmla="*/ 5581841 h 5641173"/>
              <a:gd name="connsiteX202" fmla="*/ 3703613 w 11243827"/>
              <a:gd name="connsiteY202" fmla="*/ 5572482 h 5641173"/>
              <a:gd name="connsiteX203" fmla="*/ 3432987 w 11243827"/>
              <a:gd name="connsiteY203" fmla="*/ 5545768 h 5641173"/>
              <a:gd name="connsiteX204" fmla="*/ 3176381 w 11243827"/>
              <a:gd name="connsiteY204" fmla="*/ 5556110 h 5641173"/>
              <a:gd name="connsiteX205" fmla="*/ 2710156 w 11243827"/>
              <a:gd name="connsiteY205" fmla="*/ 5527517 h 5641173"/>
              <a:gd name="connsiteX206" fmla="*/ 2550206 w 11243827"/>
              <a:gd name="connsiteY206" fmla="*/ 5524958 h 5641173"/>
              <a:gd name="connsiteX207" fmla="*/ 2443041 w 11243827"/>
              <a:gd name="connsiteY207" fmla="*/ 5523990 h 5641173"/>
              <a:gd name="connsiteX208" fmla="*/ 2435613 w 11243827"/>
              <a:gd name="connsiteY208" fmla="*/ 5526704 h 5641173"/>
              <a:gd name="connsiteX209" fmla="*/ 2405682 w 11243827"/>
              <a:gd name="connsiteY209" fmla="*/ 5528307 h 5641173"/>
              <a:gd name="connsiteX210" fmla="*/ 2397487 w 11243827"/>
              <a:gd name="connsiteY210" fmla="*/ 5540337 h 5641173"/>
              <a:gd name="connsiteX211" fmla="*/ 2297454 w 11243827"/>
              <a:gd name="connsiteY211" fmla="*/ 5550765 h 5641173"/>
              <a:gd name="connsiteX212" fmla="*/ 2056700 w 11243827"/>
              <a:gd name="connsiteY212" fmla="*/ 5555489 h 5641173"/>
              <a:gd name="connsiteX213" fmla="*/ 1878530 w 11243827"/>
              <a:gd name="connsiteY213" fmla="*/ 5535330 h 5641173"/>
              <a:gd name="connsiteX214" fmla="*/ 1859292 w 11243827"/>
              <a:gd name="connsiteY214" fmla="*/ 5535461 h 5641173"/>
              <a:gd name="connsiteX215" fmla="*/ 1835626 w 11243827"/>
              <a:gd name="connsiteY215" fmla="*/ 5533793 h 5641173"/>
              <a:gd name="connsiteX216" fmla="*/ 1798939 w 11243827"/>
              <a:gd name="connsiteY216" fmla="*/ 5540285 h 5641173"/>
              <a:gd name="connsiteX217" fmla="*/ 1779046 w 11243827"/>
              <a:gd name="connsiteY217" fmla="*/ 5549949 h 5641173"/>
              <a:gd name="connsiteX218" fmla="*/ 1772421 w 11243827"/>
              <a:gd name="connsiteY218" fmla="*/ 5549018 h 5641173"/>
              <a:gd name="connsiteX219" fmla="*/ 1772052 w 11243827"/>
              <a:gd name="connsiteY219" fmla="*/ 5545689 h 5641173"/>
              <a:gd name="connsiteX220" fmla="*/ 1711543 w 11243827"/>
              <a:gd name="connsiteY220" fmla="*/ 5534558 h 5641173"/>
              <a:gd name="connsiteX221" fmla="*/ 1698891 w 11243827"/>
              <a:gd name="connsiteY221" fmla="*/ 5513187 h 5641173"/>
              <a:gd name="connsiteX222" fmla="*/ 1538763 w 11243827"/>
              <a:gd name="connsiteY222" fmla="*/ 5482781 h 5641173"/>
              <a:gd name="connsiteX223" fmla="*/ 1501533 w 11243827"/>
              <a:gd name="connsiteY223" fmla="*/ 5467817 h 5641173"/>
              <a:gd name="connsiteX224" fmla="*/ 1461266 w 11243827"/>
              <a:gd name="connsiteY224" fmla="*/ 5469343 h 5641173"/>
              <a:gd name="connsiteX225" fmla="*/ 1449415 w 11243827"/>
              <a:gd name="connsiteY225" fmla="*/ 5460467 h 5641173"/>
              <a:gd name="connsiteX226" fmla="*/ 1447454 w 11243827"/>
              <a:gd name="connsiteY226" fmla="*/ 5458776 h 5641173"/>
              <a:gd name="connsiteX227" fmla="*/ 1437814 w 11243827"/>
              <a:gd name="connsiteY227" fmla="*/ 5455515 h 5641173"/>
              <a:gd name="connsiteX228" fmla="*/ 1437334 w 11243827"/>
              <a:gd name="connsiteY228" fmla="*/ 5450209 h 5641173"/>
              <a:gd name="connsiteX229" fmla="*/ 1424429 w 11243827"/>
              <a:gd name="connsiteY229" fmla="*/ 5442157 h 5641173"/>
              <a:gd name="connsiteX230" fmla="*/ 1406063 w 11243827"/>
              <a:gd name="connsiteY230" fmla="*/ 5437380 h 5641173"/>
              <a:gd name="connsiteX231" fmla="*/ 1316379 w 11243827"/>
              <a:gd name="connsiteY231" fmla="*/ 5419601 h 5641173"/>
              <a:gd name="connsiteX232" fmla="*/ 1264090 w 11243827"/>
              <a:gd name="connsiteY232" fmla="*/ 5406153 h 5641173"/>
              <a:gd name="connsiteX233" fmla="*/ 1246374 w 11243827"/>
              <a:gd name="connsiteY233" fmla="*/ 5396631 h 5641173"/>
              <a:gd name="connsiteX234" fmla="*/ 1220190 w 11243827"/>
              <a:gd name="connsiteY234" fmla="*/ 5386301 h 5641173"/>
              <a:gd name="connsiteX235" fmla="*/ 1175643 w 11243827"/>
              <a:gd name="connsiteY235" fmla="*/ 5364651 h 5641173"/>
              <a:gd name="connsiteX236" fmla="*/ 1150342 w 11243827"/>
              <a:gd name="connsiteY236" fmla="*/ 5358447 h 5641173"/>
              <a:gd name="connsiteX237" fmla="*/ 1137272 w 11243827"/>
              <a:gd name="connsiteY237" fmla="*/ 5351191 h 5641173"/>
              <a:gd name="connsiteX238" fmla="*/ 1131268 w 11243827"/>
              <a:gd name="connsiteY238" fmla="*/ 5350530 h 5641173"/>
              <a:gd name="connsiteX239" fmla="*/ 1112024 w 11243827"/>
              <a:gd name="connsiteY239" fmla="*/ 5345786 h 5641173"/>
              <a:gd name="connsiteX240" fmla="*/ 1100870 w 11243827"/>
              <a:gd name="connsiteY240" fmla="*/ 5343651 h 5641173"/>
              <a:gd name="connsiteX241" fmla="*/ 1096383 w 11243827"/>
              <a:gd name="connsiteY241" fmla="*/ 5343015 h 5641173"/>
              <a:gd name="connsiteX242" fmla="*/ 1085571 w 11243827"/>
              <a:gd name="connsiteY242" fmla="*/ 5345836 h 5641173"/>
              <a:gd name="connsiteX243" fmla="*/ 1073168 w 11243827"/>
              <a:gd name="connsiteY243" fmla="*/ 5341521 h 5641173"/>
              <a:gd name="connsiteX244" fmla="*/ 1058039 w 11243827"/>
              <a:gd name="connsiteY244" fmla="*/ 5343504 h 5641173"/>
              <a:gd name="connsiteX245" fmla="*/ 1055426 w 11243827"/>
              <a:gd name="connsiteY245" fmla="*/ 5339088 h 5641173"/>
              <a:gd name="connsiteX246" fmla="*/ 1044738 w 11243827"/>
              <a:gd name="connsiteY246" fmla="*/ 5333063 h 5641173"/>
              <a:gd name="connsiteX247" fmla="*/ 1033909 w 11243827"/>
              <a:gd name="connsiteY247" fmla="*/ 5335680 h 5641173"/>
              <a:gd name="connsiteX248" fmla="*/ 1012649 w 11243827"/>
              <a:gd name="connsiteY248" fmla="*/ 5334541 h 5641173"/>
              <a:gd name="connsiteX249" fmla="*/ 1007115 w 11243827"/>
              <a:gd name="connsiteY249" fmla="*/ 5332775 h 5641173"/>
              <a:gd name="connsiteX250" fmla="*/ 986002 w 11243827"/>
              <a:gd name="connsiteY250" fmla="*/ 5334906 h 5641173"/>
              <a:gd name="connsiteX251" fmla="*/ 953418 w 11243827"/>
              <a:gd name="connsiteY251" fmla="*/ 5333901 h 5641173"/>
              <a:gd name="connsiteX252" fmla="*/ 916854 w 11243827"/>
              <a:gd name="connsiteY252" fmla="*/ 5329435 h 5641173"/>
              <a:gd name="connsiteX253" fmla="*/ 905651 w 11243827"/>
              <a:gd name="connsiteY253" fmla="*/ 5332114 h 5641173"/>
              <a:gd name="connsiteX254" fmla="*/ 836961 w 11243827"/>
              <a:gd name="connsiteY254" fmla="*/ 5330803 h 5641173"/>
              <a:gd name="connsiteX255" fmla="*/ 817627 w 11243827"/>
              <a:gd name="connsiteY255" fmla="*/ 5330580 h 5641173"/>
              <a:gd name="connsiteX256" fmla="*/ 801817 w 11243827"/>
              <a:gd name="connsiteY256" fmla="*/ 5325937 h 5641173"/>
              <a:gd name="connsiteX257" fmla="*/ 798857 w 11243827"/>
              <a:gd name="connsiteY257" fmla="*/ 5320979 h 5641173"/>
              <a:gd name="connsiteX258" fmla="*/ 788354 w 11243827"/>
              <a:gd name="connsiteY258" fmla="*/ 5320143 h 5641173"/>
              <a:gd name="connsiteX259" fmla="*/ 785726 w 11243827"/>
              <a:gd name="connsiteY259" fmla="*/ 5318989 h 5641173"/>
              <a:gd name="connsiteX260" fmla="*/ 770507 w 11243827"/>
              <a:gd name="connsiteY260" fmla="*/ 5313309 h 5641173"/>
              <a:gd name="connsiteX261" fmla="*/ 733810 w 11243827"/>
              <a:gd name="connsiteY261" fmla="*/ 5324286 h 5641173"/>
              <a:gd name="connsiteX262" fmla="*/ 692117 w 11243827"/>
              <a:gd name="connsiteY262" fmla="*/ 5318786 h 5641173"/>
              <a:gd name="connsiteX263" fmla="*/ 528894 w 11243827"/>
              <a:gd name="connsiteY263" fmla="*/ 5327578 h 5641173"/>
              <a:gd name="connsiteX264" fmla="*/ 507005 w 11243827"/>
              <a:gd name="connsiteY264" fmla="*/ 5310149 h 5641173"/>
              <a:gd name="connsiteX265" fmla="*/ 441302 w 11243827"/>
              <a:gd name="connsiteY265" fmla="*/ 5307062 h 5641173"/>
              <a:gd name="connsiteX266" fmla="*/ 336819 w 11243827"/>
              <a:gd name="connsiteY266" fmla="*/ 5336690 h 5641173"/>
              <a:gd name="connsiteX267" fmla="*/ 215763 w 11243827"/>
              <a:gd name="connsiteY267" fmla="*/ 5332575 h 5641173"/>
              <a:gd name="connsiteX268" fmla="*/ 205927 w 11243827"/>
              <a:gd name="connsiteY268" fmla="*/ 5339672 h 5641173"/>
              <a:gd name="connsiteX269" fmla="*/ 194189 w 11243827"/>
              <a:gd name="connsiteY269" fmla="*/ 5343588 h 5641173"/>
              <a:gd name="connsiteX270" fmla="*/ 192552 w 11243827"/>
              <a:gd name="connsiteY270" fmla="*/ 5342845 h 5641173"/>
              <a:gd name="connsiteX271" fmla="*/ 178320 w 11243827"/>
              <a:gd name="connsiteY271" fmla="*/ 5343766 h 5641173"/>
              <a:gd name="connsiteX272" fmla="*/ 175596 w 11243827"/>
              <a:gd name="connsiteY272" fmla="*/ 5346411 h 5641173"/>
              <a:gd name="connsiteX273" fmla="*/ 165951 w 11243827"/>
              <a:gd name="connsiteY273" fmla="*/ 5347808 h 5641173"/>
              <a:gd name="connsiteX274" fmla="*/ 147287 w 11243827"/>
              <a:gd name="connsiteY274" fmla="*/ 5352625 h 5641173"/>
              <a:gd name="connsiteX275" fmla="*/ 143484 w 11243827"/>
              <a:gd name="connsiteY275" fmla="*/ 5351591 h 5641173"/>
              <a:gd name="connsiteX276" fmla="*/ 114847 w 11243827"/>
              <a:gd name="connsiteY276" fmla="*/ 5355844 h 5641173"/>
              <a:gd name="connsiteX277" fmla="*/ 114306 w 11243827"/>
              <a:gd name="connsiteY277" fmla="*/ 5354983 h 5641173"/>
              <a:gd name="connsiteX278" fmla="*/ 105588 w 11243827"/>
              <a:gd name="connsiteY278" fmla="*/ 5352169 h 5641173"/>
              <a:gd name="connsiteX279" fmla="*/ 89264 w 11243827"/>
              <a:gd name="connsiteY279" fmla="*/ 5348886 h 5641173"/>
              <a:gd name="connsiteX280" fmla="*/ 49794 w 11243827"/>
              <a:gd name="connsiteY280" fmla="*/ 5329950 h 5641173"/>
              <a:gd name="connsiteX281" fmla="*/ 19924 w 11243827"/>
              <a:gd name="connsiteY281" fmla="*/ 5334282 h 5641173"/>
              <a:gd name="connsiteX282" fmla="*/ 13819 w 11243827"/>
              <a:gd name="connsiteY282" fmla="*/ 5334653 h 5641173"/>
              <a:gd name="connsiteX283" fmla="*/ 13657 w 11243827"/>
              <a:gd name="connsiteY283" fmla="*/ 5334455 h 5641173"/>
              <a:gd name="connsiteX284" fmla="*/ 7139 w 11243827"/>
              <a:gd name="connsiteY284" fmla="*/ 5334438 h 5641173"/>
              <a:gd name="connsiteX285" fmla="*/ 2684 w 11243827"/>
              <a:gd name="connsiteY285" fmla="*/ 5335333 h 5641173"/>
              <a:gd name="connsiteX286" fmla="*/ 0 w 11243827"/>
              <a:gd name="connsiteY286" fmla="*/ 5335496 h 5641173"/>
              <a:gd name="connsiteX287" fmla="*/ 0 w 11243827"/>
              <a:gd name="connsiteY287" fmla="*/ 10592 h 5641173"/>
              <a:gd name="connsiteX288" fmla="*/ 11243827 w 11243827"/>
              <a:gd name="connsiteY288" fmla="*/ 0 h 5641173"/>
              <a:gd name="connsiteX0" fmla="*/ 11243827 w 11243827"/>
              <a:gd name="connsiteY0" fmla="*/ 0 h 5641173"/>
              <a:gd name="connsiteX1" fmla="*/ 11243827 w 11243827"/>
              <a:gd name="connsiteY1" fmla="*/ 1470035 h 5641173"/>
              <a:gd name="connsiteX2" fmla="*/ 11243827 w 11243827"/>
              <a:gd name="connsiteY2" fmla="*/ 5001571 h 5641173"/>
              <a:gd name="connsiteX3" fmla="*/ 11243827 w 11243827"/>
              <a:gd name="connsiteY3" fmla="*/ 5209610 h 5641173"/>
              <a:gd name="connsiteX4" fmla="*/ 11240675 w 11243827"/>
              <a:gd name="connsiteY4" fmla="*/ 5210442 h 5641173"/>
              <a:gd name="connsiteX5" fmla="*/ 11179959 w 11243827"/>
              <a:gd name="connsiteY5" fmla="*/ 5221199 h 5641173"/>
              <a:gd name="connsiteX6" fmla="*/ 11105493 w 11243827"/>
              <a:gd name="connsiteY6" fmla="*/ 5259905 h 5641173"/>
              <a:gd name="connsiteX7" fmla="*/ 11078640 w 11243827"/>
              <a:gd name="connsiteY7" fmla="*/ 5263531 h 5641173"/>
              <a:gd name="connsiteX8" fmla="*/ 11079616 w 11243827"/>
              <a:gd name="connsiteY8" fmla="*/ 5270380 h 5641173"/>
              <a:gd name="connsiteX9" fmla="*/ 11069641 w 11243827"/>
              <a:gd name="connsiteY9" fmla="*/ 5270884 h 5641173"/>
              <a:gd name="connsiteX10" fmla="*/ 11047377 w 11243827"/>
              <a:gd name="connsiteY10" fmla="*/ 5271051 h 5641173"/>
              <a:gd name="connsiteX11" fmla="*/ 10980705 w 11243827"/>
              <a:gd name="connsiteY11" fmla="*/ 5272951 h 5641173"/>
              <a:gd name="connsiteX12" fmla="*/ 10962514 w 11243827"/>
              <a:gd name="connsiteY12" fmla="*/ 5286084 h 5641173"/>
              <a:gd name="connsiteX13" fmla="*/ 10945307 w 11243827"/>
              <a:gd name="connsiteY13" fmla="*/ 5286290 h 5641173"/>
              <a:gd name="connsiteX14" fmla="*/ 10845516 w 11243827"/>
              <a:gd name="connsiteY14" fmla="*/ 5303894 h 5641173"/>
              <a:gd name="connsiteX15" fmla="*/ 10831795 w 11243827"/>
              <a:gd name="connsiteY15" fmla="*/ 5305210 h 5641173"/>
              <a:gd name="connsiteX16" fmla="*/ 10824365 w 11243827"/>
              <a:gd name="connsiteY16" fmla="*/ 5311111 h 5641173"/>
              <a:gd name="connsiteX17" fmla="*/ 10797756 w 11243827"/>
              <a:gd name="connsiteY17" fmla="*/ 5312285 h 5641173"/>
              <a:gd name="connsiteX18" fmla="*/ 10796525 w 11243827"/>
              <a:gd name="connsiteY18" fmla="*/ 5315645 h 5641173"/>
              <a:gd name="connsiteX19" fmla="*/ 10709063 w 11243827"/>
              <a:gd name="connsiteY19" fmla="*/ 5344492 h 5641173"/>
              <a:gd name="connsiteX20" fmla="*/ 10694078 w 11243827"/>
              <a:gd name="connsiteY20" fmla="*/ 5349258 h 5641173"/>
              <a:gd name="connsiteX21" fmla="*/ 10681131 w 11243827"/>
              <a:gd name="connsiteY21" fmla="*/ 5347812 h 5641173"/>
              <a:gd name="connsiteX22" fmla="*/ 10609448 w 11243827"/>
              <a:gd name="connsiteY22" fmla="*/ 5351931 h 5641173"/>
              <a:gd name="connsiteX23" fmla="*/ 10592397 w 11243827"/>
              <a:gd name="connsiteY23" fmla="*/ 5349402 h 5641173"/>
              <a:gd name="connsiteX24" fmla="*/ 10585227 w 11243827"/>
              <a:gd name="connsiteY24" fmla="*/ 5344063 h 5641173"/>
              <a:gd name="connsiteX25" fmla="*/ 10557472 w 11243827"/>
              <a:gd name="connsiteY25" fmla="*/ 5354151 h 5641173"/>
              <a:gd name="connsiteX26" fmla="*/ 10514646 w 11243827"/>
              <a:gd name="connsiteY26" fmla="*/ 5361064 h 5641173"/>
              <a:gd name="connsiteX27" fmla="*/ 10494292 w 11243827"/>
              <a:gd name="connsiteY27" fmla="*/ 5366054 h 5641173"/>
              <a:gd name="connsiteX28" fmla="*/ 10477869 w 11243827"/>
              <a:gd name="connsiteY28" fmla="*/ 5363025 h 5641173"/>
              <a:gd name="connsiteX29" fmla="*/ 10384411 w 11243827"/>
              <a:gd name="connsiteY29" fmla="*/ 5362257 h 5641173"/>
              <a:gd name="connsiteX30" fmla="*/ 10362921 w 11243827"/>
              <a:gd name="connsiteY30" fmla="*/ 5357444 h 5641173"/>
              <a:gd name="connsiteX31" fmla="*/ 10352736 w 11243827"/>
              <a:gd name="connsiteY31" fmla="*/ 5347851 h 5641173"/>
              <a:gd name="connsiteX32" fmla="*/ 10344754 w 11243827"/>
              <a:gd name="connsiteY32" fmla="*/ 5351272 h 5641173"/>
              <a:gd name="connsiteX33" fmla="*/ 10288226 w 11243827"/>
              <a:gd name="connsiteY33" fmla="*/ 5351613 h 5641173"/>
              <a:gd name="connsiteX34" fmla="*/ 10251350 w 11243827"/>
              <a:gd name="connsiteY34" fmla="*/ 5352711 h 5641173"/>
              <a:gd name="connsiteX35" fmla="*/ 10249108 w 11243827"/>
              <a:gd name="connsiteY35" fmla="*/ 5365881 h 5641173"/>
              <a:gd name="connsiteX36" fmla="*/ 10216272 w 11243827"/>
              <a:gd name="connsiteY36" fmla="*/ 5370573 h 5641173"/>
              <a:gd name="connsiteX37" fmla="*/ 10181278 w 11243827"/>
              <a:gd name="connsiteY37" fmla="*/ 5362119 h 5641173"/>
              <a:gd name="connsiteX38" fmla="*/ 10140033 w 11243827"/>
              <a:gd name="connsiteY38" fmla="*/ 5363304 h 5641173"/>
              <a:gd name="connsiteX39" fmla="*/ 10115353 w 11243827"/>
              <a:gd name="connsiteY39" fmla="*/ 5363869 h 5641173"/>
              <a:gd name="connsiteX40" fmla="*/ 10050578 w 11243827"/>
              <a:gd name="connsiteY40" fmla="*/ 5376153 h 5641173"/>
              <a:gd name="connsiteX41" fmla="*/ 9945478 w 11243827"/>
              <a:gd name="connsiteY41" fmla="*/ 5422859 h 5641173"/>
              <a:gd name="connsiteX42" fmla="*/ 9912481 w 11243827"/>
              <a:gd name="connsiteY42" fmla="*/ 5429477 h 5641173"/>
              <a:gd name="connsiteX43" fmla="*/ 9906713 w 11243827"/>
              <a:gd name="connsiteY43" fmla="*/ 5426784 h 5641173"/>
              <a:gd name="connsiteX44" fmla="*/ 9742436 w 11243827"/>
              <a:gd name="connsiteY44" fmla="*/ 5454834 h 5641173"/>
              <a:gd name="connsiteX45" fmla="*/ 9713044 w 11243827"/>
              <a:gd name="connsiteY45" fmla="*/ 5456476 h 5641173"/>
              <a:gd name="connsiteX46" fmla="*/ 9691033 w 11243827"/>
              <a:gd name="connsiteY46" fmla="*/ 5455451 h 5641173"/>
              <a:gd name="connsiteX47" fmla="*/ 9638355 w 11243827"/>
              <a:gd name="connsiteY47" fmla="*/ 5464794 h 5641173"/>
              <a:gd name="connsiteX48" fmla="*/ 9552434 w 11243827"/>
              <a:gd name="connsiteY48" fmla="*/ 5485280 h 5641173"/>
              <a:gd name="connsiteX49" fmla="*/ 9533883 w 11243827"/>
              <a:gd name="connsiteY49" fmla="*/ 5488516 h 5641173"/>
              <a:gd name="connsiteX50" fmla="*/ 9516916 w 11243827"/>
              <a:gd name="connsiteY50" fmla="*/ 5486828 h 5641173"/>
              <a:gd name="connsiteX51" fmla="*/ 9512093 w 11243827"/>
              <a:gd name="connsiteY51" fmla="*/ 5482541 h 5641173"/>
              <a:gd name="connsiteX52" fmla="*/ 9501725 w 11243827"/>
              <a:gd name="connsiteY52" fmla="*/ 5483603 h 5641173"/>
              <a:gd name="connsiteX53" fmla="*/ 9498754 w 11243827"/>
              <a:gd name="connsiteY53" fmla="*/ 5482951 h 5641173"/>
              <a:gd name="connsiteX54" fmla="*/ 9481932 w 11243827"/>
              <a:gd name="connsiteY54" fmla="*/ 5480151 h 5641173"/>
              <a:gd name="connsiteX55" fmla="*/ 9451321 w 11243827"/>
              <a:gd name="connsiteY55" fmla="*/ 5497375 h 5641173"/>
              <a:gd name="connsiteX56" fmla="*/ 9409298 w 11243827"/>
              <a:gd name="connsiteY56" fmla="*/ 5499478 h 5641173"/>
              <a:gd name="connsiteX57" fmla="*/ 9303056 w 11243827"/>
              <a:gd name="connsiteY57" fmla="*/ 5519093 h 5641173"/>
              <a:gd name="connsiteX58" fmla="*/ 9229078 w 11243827"/>
              <a:gd name="connsiteY58" fmla="*/ 5524154 h 5641173"/>
              <a:gd name="connsiteX59" fmla="*/ 9165105 w 11243827"/>
              <a:gd name="connsiteY59" fmla="*/ 5532892 h 5641173"/>
              <a:gd name="connsiteX60" fmla="*/ 9077301 w 11243827"/>
              <a:gd name="connsiteY60" fmla="*/ 5580356 h 5641173"/>
              <a:gd name="connsiteX61" fmla="*/ 8960065 w 11243827"/>
              <a:gd name="connsiteY61" fmla="*/ 5597982 h 5641173"/>
              <a:gd name="connsiteX62" fmla="*/ 8953536 w 11243827"/>
              <a:gd name="connsiteY62" fmla="*/ 5606638 h 5641173"/>
              <a:gd name="connsiteX63" fmla="*/ 8943907 w 11243827"/>
              <a:gd name="connsiteY63" fmla="*/ 5612541 h 5641173"/>
              <a:gd name="connsiteX64" fmla="*/ 8942046 w 11243827"/>
              <a:gd name="connsiteY64" fmla="*/ 5612112 h 5641173"/>
              <a:gd name="connsiteX65" fmla="*/ 8928824 w 11243827"/>
              <a:gd name="connsiteY65" fmla="*/ 5615549 h 5641173"/>
              <a:gd name="connsiteX66" fmla="*/ 8927294 w 11243827"/>
              <a:gd name="connsiteY66" fmla="*/ 5618607 h 5641173"/>
              <a:gd name="connsiteX67" fmla="*/ 8918651 w 11243827"/>
              <a:gd name="connsiteY67" fmla="*/ 5621688 h 5641173"/>
              <a:gd name="connsiteX68" fmla="*/ 8902772 w 11243827"/>
              <a:gd name="connsiteY68" fmla="*/ 5629703 h 5641173"/>
              <a:gd name="connsiteX69" fmla="*/ 8898724 w 11243827"/>
              <a:gd name="connsiteY69" fmla="*/ 5629379 h 5641173"/>
              <a:gd name="connsiteX70" fmla="*/ 8873099 w 11243827"/>
              <a:gd name="connsiteY70" fmla="*/ 5638628 h 5641173"/>
              <a:gd name="connsiteX71" fmla="*/ 8872234 w 11243827"/>
              <a:gd name="connsiteY71" fmla="*/ 5637889 h 5641173"/>
              <a:gd name="connsiteX72" fmla="*/ 8862777 w 11243827"/>
              <a:gd name="connsiteY72" fmla="*/ 5636711 h 5641173"/>
              <a:gd name="connsiteX73" fmla="*/ 8845869 w 11243827"/>
              <a:gd name="connsiteY73" fmla="*/ 5636436 h 5641173"/>
              <a:gd name="connsiteX74" fmla="*/ 8800548 w 11243827"/>
              <a:gd name="connsiteY74" fmla="*/ 5625084 h 5641173"/>
              <a:gd name="connsiteX75" fmla="*/ 8773774 w 11243827"/>
              <a:gd name="connsiteY75" fmla="*/ 5634630 h 5641173"/>
              <a:gd name="connsiteX76" fmla="*/ 8698255 w 11243827"/>
              <a:gd name="connsiteY76" fmla="*/ 5636083 h 5641173"/>
              <a:gd name="connsiteX77" fmla="*/ 8619167 w 11243827"/>
              <a:gd name="connsiteY77" fmla="*/ 5619130 h 5641173"/>
              <a:gd name="connsiteX78" fmla="*/ 8539822 w 11243827"/>
              <a:gd name="connsiteY78" fmla="*/ 5616905 h 5641173"/>
              <a:gd name="connsiteX79" fmla="*/ 8511094 w 11243827"/>
              <a:gd name="connsiteY79" fmla="*/ 5617360 h 5641173"/>
              <a:gd name="connsiteX80" fmla="*/ 8459886 w 11243827"/>
              <a:gd name="connsiteY80" fmla="*/ 5612612 h 5641173"/>
              <a:gd name="connsiteX81" fmla="*/ 8436432 w 11243827"/>
              <a:gd name="connsiteY81" fmla="*/ 5606990 h 5641173"/>
              <a:gd name="connsiteX82" fmla="*/ 8435403 w 11243827"/>
              <a:gd name="connsiteY82" fmla="*/ 5607336 h 5641173"/>
              <a:gd name="connsiteX83" fmla="*/ 8433307 w 11243827"/>
              <a:gd name="connsiteY83" fmla="*/ 5604917 h 5641173"/>
              <a:gd name="connsiteX84" fmla="*/ 8428968 w 11243827"/>
              <a:gd name="connsiteY84" fmla="*/ 5603796 h 5641173"/>
              <a:gd name="connsiteX85" fmla="*/ 8417124 w 11243827"/>
              <a:gd name="connsiteY85" fmla="*/ 5604518 h 5641173"/>
              <a:gd name="connsiteX86" fmla="*/ 8412669 w 11243827"/>
              <a:gd name="connsiteY86" fmla="*/ 5605413 h 5641173"/>
              <a:gd name="connsiteX87" fmla="*/ 8406152 w 11243827"/>
              <a:gd name="connsiteY87" fmla="*/ 5605396 h 5641173"/>
              <a:gd name="connsiteX88" fmla="*/ 8405989 w 11243827"/>
              <a:gd name="connsiteY88" fmla="*/ 5605197 h 5641173"/>
              <a:gd name="connsiteX89" fmla="*/ 8399884 w 11243827"/>
              <a:gd name="connsiteY89" fmla="*/ 5605568 h 5641173"/>
              <a:gd name="connsiteX90" fmla="*/ 8370014 w 11243827"/>
              <a:gd name="connsiteY90" fmla="*/ 5609900 h 5641173"/>
              <a:gd name="connsiteX91" fmla="*/ 8330544 w 11243827"/>
              <a:gd name="connsiteY91" fmla="*/ 5590964 h 5641173"/>
              <a:gd name="connsiteX92" fmla="*/ 8314221 w 11243827"/>
              <a:gd name="connsiteY92" fmla="*/ 5587682 h 5641173"/>
              <a:gd name="connsiteX93" fmla="*/ 8305502 w 11243827"/>
              <a:gd name="connsiteY93" fmla="*/ 5584868 h 5641173"/>
              <a:gd name="connsiteX94" fmla="*/ 8304962 w 11243827"/>
              <a:gd name="connsiteY94" fmla="*/ 5584007 h 5641173"/>
              <a:gd name="connsiteX95" fmla="*/ 8276324 w 11243827"/>
              <a:gd name="connsiteY95" fmla="*/ 5588260 h 5641173"/>
              <a:gd name="connsiteX96" fmla="*/ 8272522 w 11243827"/>
              <a:gd name="connsiteY96" fmla="*/ 5587226 h 5641173"/>
              <a:gd name="connsiteX97" fmla="*/ 8253857 w 11243827"/>
              <a:gd name="connsiteY97" fmla="*/ 5592043 h 5641173"/>
              <a:gd name="connsiteX98" fmla="*/ 8244212 w 11243827"/>
              <a:gd name="connsiteY98" fmla="*/ 5593439 h 5641173"/>
              <a:gd name="connsiteX99" fmla="*/ 8241488 w 11243827"/>
              <a:gd name="connsiteY99" fmla="*/ 5596085 h 5641173"/>
              <a:gd name="connsiteX100" fmla="*/ 8227256 w 11243827"/>
              <a:gd name="connsiteY100" fmla="*/ 5597005 h 5641173"/>
              <a:gd name="connsiteX101" fmla="*/ 8225619 w 11243827"/>
              <a:gd name="connsiteY101" fmla="*/ 5596262 h 5641173"/>
              <a:gd name="connsiteX102" fmla="*/ 8213882 w 11243827"/>
              <a:gd name="connsiteY102" fmla="*/ 5600179 h 5641173"/>
              <a:gd name="connsiteX103" fmla="*/ 8204045 w 11243827"/>
              <a:gd name="connsiteY103" fmla="*/ 5607275 h 5641173"/>
              <a:gd name="connsiteX104" fmla="*/ 8082989 w 11243827"/>
              <a:gd name="connsiteY104" fmla="*/ 5603160 h 5641173"/>
              <a:gd name="connsiteX105" fmla="*/ 7976942 w 11243827"/>
              <a:gd name="connsiteY105" fmla="*/ 5598455 h 5641173"/>
              <a:gd name="connsiteX106" fmla="*/ 7950121 w 11243827"/>
              <a:gd name="connsiteY106" fmla="*/ 5590893 h 5641173"/>
              <a:gd name="connsiteX107" fmla="*/ 7727691 w 11243827"/>
              <a:gd name="connsiteY107" fmla="*/ 5621064 h 5641173"/>
              <a:gd name="connsiteX108" fmla="*/ 7685998 w 11243827"/>
              <a:gd name="connsiteY108" fmla="*/ 5615564 h 5641173"/>
              <a:gd name="connsiteX109" fmla="*/ 7649302 w 11243827"/>
              <a:gd name="connsiteY109" fmla="*/ 5626541 h 5641173"/>
              <a:gd name="connsiteX110" fmla="*/ 7634083 w 11243827"/>
              <a:gd name="connsiteY110" fmla="*/ 5620862 h 5641173"/>
              <a:gd name="connsiteX111" fmla="*/ 7631455 w 11243827"/>
              <a:gd name="connsiteY111" fmla="*/ 5619708 h 5641173"/>
              <a:gd name="connsiteX112" fmla="*/ 7620952 w 11243827"/>
              <a:gd name="connsiteY112" fmla="*/ 5618872 h 5641173"/>
              <a:gd name="connsiteX113" fmla="*/ 7617992 w 11243827"/>
              <a:gd name="connsiteY113" fmla="*/ 5613914 h 5641173"/>
              <a:gd name="connsiteX114" fmla="*/ 7602182 w 11243827"/>
              <a:gd name="connsiteY114" fmla="*/ 5609271 h 5641173"/>
              <a:gd name="connsiteX115" fmla="*/ 7582847 w 11243827"/>
              <a:gd name="connsiteY115" fmla="*/ 5609047 h 5641173"/>
              <a:gd name="connsiteX116" fmla="*/ 7514158 w 11243827"/>
              <a:gd name="connsiteY116" fmla="*/ 5607737 h 5641173"/>
              <a:gd name="connsiteX117" fmla="*/ 7502955 w 11243827"/>
              <a:gd name="connsiteY117" fmla="*/ 5610415 h 5641173"/>
              <a:gd name="connsiteX118" fmla="*/ 7466391 w 11243827"/>
              <a:gd name="connsiteY118" fmla="*/ 5605949 h 5641173"/>
              <a:gd name="connsiteX119" fmla="*/ 7433806 w 11243827"/>
              <a:gd name="connsiteY119" fmla="*/ 5604945 h 5641173"/>
              <a:gd name="connsiteX120" fmla="*/ 7412693 w 11243827"/>
              <a:gd name="connsiteY120" fmla="*/ 5607075 h 5641173"/>
              <a:gd name="connsiteX121" fmla="*/ 7407159 w 11243827"/>
              <a:gd name="connsiteY121" fmla="*/ 5605310 h 5641173"/>
              <a:gd name="connsiteX122" fmla="*/ 7385900 w 11243827"/>
              <a:gd name="connsiteY122" fmla="*/ 5604171 h 5641173"/>
              <a:gd name="connsiteX123" fmla="*/ 7375071 w 11243827"/>
              <a:gd name="connsiteY123" fmla="*/ 5606788 h 5641173"/>
              <a:gd name="connsiteX124" fmla="*/ 7364382 w 11243827"/>
              <a:gd name="connsiteY124" fmla="*/ 5600762 h 5641173"/>
              <a:gd name="connsiteX125" fmla="*/ 7361770 w 11243827"/>
              <a:gd name="connsiteY125" fmla="*/ 5596347 h 5641173"/>
              <a:gd name="connsiteX126" fmla="*/ 7346641 w 11243827"/>
              <a:gd name="connsiteY126" fmla="*/ 5598329 h 5641173"/>
              <a:gd name="connsiteX127" fmla="*/ 7334238 w 11243827"/>
              <a:gd name="connsiteY127" fmla="*/ 5594014 h 5641173"/>
              <a:gd name="connsiteX128" fmla="*/ 7323426 w 11243827"/>
              <a:gd name="connsiteY128" fmla="*/ 5596835 h 5641173"/>
              <a:gd name="connsiteX129" fmla="*/ 7318938 w 11243827"/>
              <a:gd name="connsiteY129" fmla="*/ 5596200 h 5641173"/>
              <a:gd name="connsiteX130" fmla="*/ 7307784 w 11243827"/>
              <a:gd name="connsiteY130" fmla="*/ 5594065 h 5641173"/>
              <a:gd name="connsiteX131" fmla="*/ 7288540 w 11243827"/>
              <a:gd name="connsiteY131" fmla="*/ 5589320 h 5641173"/>
              <a:gd name="connsiteX132" fmla="*/ 7282537 w 11243827"/>
              <a:gd name="connsiteY132" fmla="*/ 5588660 h 5641173"/>
              <a:gd name="connsiteX133" fmla="*/ 7269466 w 11243827"/>
              <a:gd name="connsiteY133" fmla="*/ 5581404 h 5641173"/>
              <a:gd name="connsiteX134" fmla="*/ 7244165 w 11243827"/>
              <a:gd name="connsiteY134" fmla="*/ 5575200 h 5641173"/>
              <a:gd name="connsiteX135" fmla="*/ 7199619 w 11243827"/>
              <a:gd name="connsiteY135" fmla="*/ 5553550 h 5641173"/>
              <a:gd name="connsiteX136" fmla="*/ 7173434 w 11243827"/>
              <a:gd name="connsiteY136" fmla="*/ 5543219 h 5641173"/>
              <a:gd name="connsiteX137" fmla="*/ 7155718 w 11243827"/>
              <a:gd name="connsiteY137" fmla="*/ 5533697 h 5641173"/>
              <a:gd name="connsiteX138" fmla="*/ 7103430 w 11243827"/>
              <a:gd name="connsiteY138" fmla="*/ 5520249 h 5641173"/>
              <a:gd name="connsiteX139" fmla="*/ 7013746 w 11243827"/>
              <a:gd name="connsiteY139" fmla="*/ 5502470 h 5641173"/>
              <a:gd name="connsiteX140" fmla="*/ 6995379 w 11243827"/>
              <a:gd name="connsiteY140" fmla="*/ 5497693 h 5641173"/>
              <a:gd name="connsiteX141" fmla="*/ 6982475 w 11243827"/>
              <a:gd name="connsiteY141" fmla="*/ 5489641 h 5641173"/>
              <a:gd name="connsiteX142" fmla="*/ 6981994 w 11243827"/>
              <a:gd name="connsiteY142" fmla="*/ 5484335 h 5641173"/>
              <a:gd name="connsiteX143" fmla="*/ 6972355 w 11243827"/>
              <a:gd name="connsiteY143" fmla="*/ 5481074 h 5641173"/>
              <a:gd name="connsiteX144" fmla="*/ 6970394 w 11243827"/>
              <a:gd name="connsiteY144" fmla="*/ 5479383 h 5641173"/>
              <a:gd name="connsiteX145" fmla="*/ 6958543 w 11243827"/>
              <a:gd name="connsiteY145" fmla="*/ 5470507 h 5641173"/>
              <a:gd name="connsiteX146" fmla="*/ 6918276 w 11243827"/>
              <a:gd name="connsiteY146" fmla="*/ 5472034 h 5641173"/>
              <a:gd name="connsiteX147" fmla="*/ 6881046 w 11243827"/>
              <a:gd name="connsiteY147" fmla="*/ 5457070 h 5641173"/>
              <a:gd name="connsiteX148" fmla="*/ 6752164 w 11243827"/>
              <a:gd name="connsiteY148" fmla="*/ 5425021 h 5641173"/>
              <a:gd name="connsiteX149" fmla="*/ 6724964 w 11243827"/>
              <a:gd name="connsiteY149" fmla="*/ 5414071 h 5641173"/>
              <a:gd name="connsiteX150" fmla="*/ 6683286 w 11243827"/>
              <a:gd name="connsiteY150" fmla="*/ 5405383 h 5641173"/>
              <a:gd name="connsiteX151" fmla="*/ 6644277 w 11243827"/>
              <a:gd name="connsiteY151" fmla="*/ 5429684 h 5641173"/>
              <a:gd name="connsiteX152" fmla="*/ 6532914 w 11243827"/>
              <a:gd name="connsiteY152" fmla="*/ 5431205 h 5641173"/>
              <a:gd name="connsiteX153" fmla="*/ 6307459 w 11243827"/>
              <a:gd name="connsiteY153" fmla="*/ 5467087 h 5641173"/>
              <a:gd name="connsiteX154" fmla="*/ 6196243 w 11243827"/>
              <a:gd name="connsiteY154" fmla="*/ 5515042 h 5641173"/>
              <a:gd name="connsiteX155" fmla="*/ 6099124 w 11243827"/>
              <a:gd name="connsiteY155" fmla="*/ 5516848 h 5641173"/>
              <a:gd name="connsiteX156" fmla="*/ 6016077 w 11243827"/>
              <a:gd name="connsiteY156" fmla="*/ 5528642 h 5641173"/>
              <a:gd name="connsiteX157" fmla="*/ 6004389 w 11243827"/>
              <a:gd name="connsiteY157" fmla="*/ 5531206 h 5641173"/>
              <a:gd name="connsiteX158" fmla="*/ 5933945 w 11243827"/>
              <a:gd name="connsiteY158" fmla="*/ 5538840 h 5641173"/>
              <a:gd name="connsiteX159" fmla="*/ 5883936 w 11243827"/>
              <a:gd name="connsiteY159" fmla="*/ 5553807 h 5641173"/>
              <a:gd name="connsiteX160" fmla="*/ 5798331 w 11243827"/>
              <a:gd name="connsiteY160" fmla="*/ 5564248 h 5641173"/>
              <a:gd name="connsiteX161" fmla="*/ 5712738 w 11243827"/>
              <a:gd name="connsiteY161" fmla="*/ 5573120 h 5641173"/>
              <a:gd name="connsiteX162" fmla="*/ 5681342 w 11243827"/>
              <a:gd name="connsiteY162" fmla="*/ 5575621 h 5641173"/>
              <a:gd name="connsiteX163" fmla="*/ 5627167 w 11243827"/>
              <a:gd name="connsiteY163" fmla="*/ 5583215 h 5641173"/>
              <a:gd name="connsiteX164" fmla="*/ 5591414 w 11243827"/>
              <a:gd name="connsiteY164" fmla="*/ 5587695 h 5641173"/>
              <a:gd name="connsiteX165" fmla="*/ 5583028 w 11243827"/>
              <a:gd name="connsiteY165" fmla="*/ 5580877 h 5641173"/>
              <a:gd name="connsiteX166" fmla="*/ 5549426 w 11243827"/>
              <a:gd name="connsiteY166" fmla="*/ 5582858 h 5641173"/>
              <a:gd name="connsiteX167" fmla="*/ 5519999 w 11243827"/>
              <a:gd name="connsiteY167" fmla="*/ 5592246 h 5641173"/>
              <a:gd name="connsiteX168" fmla="*/ 5480028 w 11243827"/>
              <a:gd name="connsiteY168" fmla="*/ 5597282 h 5641173"/>
              <a:gd name="connsiteX169" fmla="*/ 5456175 w 11243827"/>
              <a:gd name="connsiteY169" fmla="*/ 5600371 h 5641173"/>
              <a:gd name="connsiteX170" fmla="*/ 5388463 w 11243827"/>
              <a:gd name="connsiteY170" fmla="*/ 5602638 h 5641173"/>
              <a:gd name="connsiteX171" fmla="*/ 5265898 w 11243827"/>
              <a:gd name="connsiteY171" fmla="*/ 5591830 h 5641173"/>
              <a:gd name="connsiteX172" fmla="*/ 5231231 w 11243827"/>
              <a:gd name="connsiteY172" fmla="*/ 5592790 h 5641173"/>
              <a:gd name="connsiteX173" fmla="*/ 5226996 w 11243827"/>
              <a:gd name="connsiteY173" fmla="*/ 5595040 h 5641173"/>
              <a:gd name="connsiteX174" fmla="*/ 5175988 w 11243827"/>
              <a:gd name="connsiteY174" fmla="*/ 5588131 h 5641173"/>
              <a:gd name="connsiteX175" fmla="*/ 5107470 w 11243827"/>
              <a:gd name="connsiteY175" fmla="*/ 5594771 h 5641173"/>
              <a:gd name="connsiteX176" fmla="*/ 5027868 w 11243827"/>
              <a:gd name="connsiteY176" fmla="*/ 5605624 h 5641173"/>
              <a:gd name="connsiteX177" fmla="*/ 5007324 w 11243827"/>
              <a:gd name="connsiteY177" fmla="*/ 5609209 h 5641173"/>
              <a:gd name="connsiteX178" fmla="*/ 4952559 w 11243827"/>
              <a:gd name="connsiteY178" fmla="*/ 5611402 h 5641173"/>
              <a:gd name="connsiteX179" fmla="*/ 4826081 w 11243827"/>
              <a:gd name="connsiteY179" fmla="*/ 5616191 h 5641173"/>
              <a:gd name="connsiteX180" fmla="*/ 4823501 w 11243827"/>
              <a:gd name="connsiteY180" fmla="*/ 5619174 h 5641173"/>
              <a:gd name="connsiteX181" fmla="*/ 4813093 w 11243827"/>
              <a:gd name="connsiteY181" fmla="*/ 5620026 h 5641173"/>
              <a:gd name="connsiteX182" fmla="*/ 4810563 w 11243827"/>
              <a:gd name="connsiteY182" fmla="*/ 5620787 h 5641173"/>
              <a:gd name="connsiteX183" fmla="*/ 4795818 w 11243827"/>
              <a:gd name="connsiteY183" fmla="*/ 5624618 h 5641173"/>
              <a:gd name="connsiteX184" fmla="*/ 4758404 w 11243827"/>
              <a:gd name="connsiteY184" fmla="*/ 5619510 h 5641173"/>
              <a:gd name="connsiteX185" fmla="*/ 4717254 w 11243827"/>
              <a:gd name="connsiteY185" fmla="*/ 5624155 h 5641173"/>
              <a:gd name="connsiteX186" fmla="*/ 4591958 w 11243827"/>
              <a:gd name="connsiteY186" fmla="*/ 5624710 h 5641173"/>
              <a:gd name="connsiteX187" fmla="*/ 4476215 w 11243827"/>
              <a:gd name="connsiteY187" fmla="*/ 5628210 h 5641173"/>
              <a:gd name="connsiteX188" fmla="*/ 4425193 w 11243827"/>
              <a:gd name="connsiteY188" fmla="*/ 5627414 h 5641173"/>
              <a:gd name="connsiteX189" fmla="*/ 4383866 w 11243827"/>
              <a:gd name="connsiteY189" fmla="*/ 5626546 h 5641173"/>
              <a:gd name="connsiteX190" fmla="*/ 4385596 w 11243827"/>
              <a:gd name="connsiteY190" fmla="*/ 5634646 h 5641173"/>
              <a:gd name="connsiteX191" fmla="*/ 4360864 w 11243827"/>
              <a:gd name="connsiteY191" fmla="*/ 5641173 h 5641173"/>
              <a:gd name="connsiteX192" fmla="*/ 4328321 w 11243827"/>
              <a:gd name="connsiteY192" fmla="*/ 5626332 h 5641173"/>
              <a:gd name="connsiteX193" fmla="*/ 4309842 w 11243827"/>
              <a:gd name="connsiteY193" fmla="*/ 5626471 h 5641173"/>
              <a:gd name="connsiteX194" fmla="*/ 4277424 w 11243827"/>
              <a:gd name="connsiteY194" fmla="*/ 5631598 h 5641173"/>
              <a:gd name="connsiteX195" fmla="*/ 4266627 w 11243827"/>
              <a:gd name="connsiteY195" fmla="*/ 5633969 h 5641173"/>
              <a:gd name="connsiteX196" fmla="*/ 4185525 w 11243827"/>
              <a:gd name="connsiteY196" fmla="*/ 5617508 h 5641173"/>
              <a:gd name="connsiteX197" fmla="*/ 4177617 w 11243827"/>
              <a:gd name="connsiteY197" fmla="*/ 5610903 h 5641173"/>
              <a:gd name="connsiteX198" fmla="*/ 4136948 w 11243827"/>
              <a:gd name="connsiteY198" fmla="*/ 5608031 h 5641173"/>
              <a:gd name="connsiteX199" fmla="*/ 4132323 w 11243827"/>
              <a:gd name="connsiteY199" fmla="*/ 5609784 h 5641173"/>
              <a:gd name="connsiteX200" fmla="*/ 4098620 w 11243827"/>
              <a:gd name="connsiteY200" fmla="*/ 5599672 h 5641173"/>
              <a:gd name="connsiteX201" fmla="*/ 3963475 w 11243827"/>
              <a:gd name="connsiteY201" fmla="*/ 5581841 h 5641173"/>
              <a:gd name="connsiteX202" fmla="*/ 3703613 w 11243827"/>
              <a:gd name="connsiteY202" fmla="*/ 5572482 h 5641173"/>
              <a:gd name="connsiteX203" fmla="*/ 3432987 w 11243827"/>
              <a:gd name="connsiteY203" fmla="*/ 5545768 h 5641173"/>
              <a:gd name="connsiteX204" fmla="*/ 3176381 w 11243827"/>
              <a:gd name="connsiteY204" fmla="*/ 5556110 h 5641173"/>
              <a:gd name="connsiteX205" fmla="*/ 2710156 w 11243827"/>
              <a:gd name="connsiteY205" fmla="*/ 5527517 h 5641173"/>
              <a:gd name="connsiteX206" fmla="*/ 2550206 w 11243827"/>
              <a:gd name="connsiteY206" fmla="*/ 5524958 h 5641173"/>
              <a:gd name="connsiteX207" fmla="*/ 2443041 w 11243827"/>
              <a:gd name="connsiteY207" fmla="*/ 5523990 h 5641173"/>
              <a:gd name="connsiteX208" fmla="*/ 2435613 w 11243827"/>
              <a:gd name="connsiteY208" fmla="*/ 5526704 h 5641173"/>
              <a:gd name="connsiteX209" fmla="*/ 2405682 w 11243827"/>
              <a:gd name="connsiteY209" fmla="*/ 5528307 h 5641173"/>
              <a:gd name="connsiteX210" fmla="*/ 2397487 w 11243827"/>
              <a:gd name="connsiteY210" fmla="*/ 5540337 h 5641173"/>
              <a:gd name="connsiteX211" fmla="*/ 2297454 w 11243827"/>
              <a:gd name="connsiteY211" fmla="*/ 5550765 h 5641173"/>
              <a:gd name="connsiteX212" fmla="*/ 2056700 w 11243827"/>
              <a:gd name="connsiteY212" fmla="*/ 5555489 h 5641173"/>
              <a:gd name="connsiteX213" fmla="*/ 1878530 w 11243827"/>
              <a:gd name="connsiteY213" fmla="*/ 5535330 h 5641173"/>
              <a:gd name="connsiteX214" fmla="*/ 1859292 w 11243827"/>
              <a:gd name="connsiteY214" fmla="*/ 5535461 h 5641173"/>
              <a:gd name="connsiteX215" fmla="*/ 1835626 w 11243827"/>
              <a:gd name="connsiteY215" fmla="*/ 5533793 h 5641173"/>
              <a:gd name="connsiteX216" fmla="*/ 1798939 w 11243827"/>
              <a:gd name="connsiteY216" fmla="*/ 5540285 h 5641173"/>
              <a:gd name="connsiteX217" fmla="*/ 1779046 w 11243827"/>
              <a:gd name="connsiteY217" fmla="*/ 5549949 h 5641173"/>
              <a:gd name="connsiteX218" fmla="*/ 1772421 w 11243827"/>
              <a:gd name="connsiteY218" fmla="*/ 5549018 h 5641173"/>
              <a:gd name="connsiteX219" fmla="*/ 1772052 w 11243827"/>
              <a:gd name="connsiteY219" fmla="*/ 5545689 h 5641173"/>
              <a:gd name="connsiteX220" fmla="*/ 1711543 w 11243827"/>
              <a:gd name="connsiteY220" fmla="*/ 5534558 h 5641173"/>
              <a:gd name="connsiteX221" fmla="*/ 1698891 w 11243827"/>
              <a:gd name="connsiteY221" fmla="*/ 5513187 h 5641173"/>
              <a:gd name="connsiteX222" fmla="*/ 1538763 w 11243827"/>
              <a:gd name="connsiteY222" fmla="*/ 5482781 h 5641173"/>
              <a:gd name="connsiteX223" fmla="*/ 1501533 w 11243827"/>
              <a:gd name="connsiteY223" fmla="*/ 5467817 h 5641173"/>
              <a:gd name="connsiteX224" fmla="*/ 1461266 w 11243827"/>
              <a:gd name="connsiteY224" fmla="*/ 5469343 h 5641173"/>
              <a:gd name="connsiteX225" fmla="*/ 1449415 w 11243827"/>
              <a:gd name="connsiteY225" fmla="*/ 5460467 h 5641173"/>
              <a:gd name="connsiteX226" fmla="*/ 1447454 w 11243827"/>
              <a:gd name="connsiteY226" fmla="*/ 5458776 h 5641173"/>
              <a:gd name="connsiteX227" fmla="*/ 1437814 w 11243827"/>
              <a:gd name="connsiteY227" fmla="*/ 5455515 h 5641173"/>
              <a:gd name="connsiteX228" fmla="*/ 1437334 w 11243827"/>
              <a:gd name="connsiteY228" fmla="*/ 5450209 h 5641173"/>
              <a:gd name="connsiteX229" fmla="*/ 1424429 w 11243827"/>
              <a:gd name="connsiteY229" fmla="*/ 5442157 h 5641173"/>
              <a:gd name="connsiteX230" fmla="*/ 1406063 w 11243827"/>
              <a:gd name="connsiteY230" fmla="*/ 5437380 h 5641173"/>
              <a:gd name="connsiteX231" fmla="*/ 1316379 w 11243827"/>
              <a:gd name="connsiteY231" fmla="*/ 5419601 h 5641173"/>
              <a:gd name="connsiteX232" fmla="*/ 1264090 w 11243827"/>
              <a:gd name="connsiteY232" fmla="*/ 5406153 h 5641173"/>
              <a:gd name="connsiteX233" fmla="*/ 1246374 w 11243827"/>
              <a:gd name="connsiteY233" fmla="*/ 5396631 h 5641173"/>
              <a:gd name="connsiteX234" fmla="*/ 1220190 w 11243827"/>
              <a:gd name="connsiteY234" fmla="*/ 5386301 h 5641173"/>
              <a:gd name="connsiteX235" fmla="*/ 1175643 w 11243827"/>
              <a:gd name="connsiteY235" fmla="*/ 5364651 h 5641173"/>
              <a:gd name="connsiteX236" fmla="*/ 1150342 w 11243827"/>
              <a:gd name="connsiteY236" fmla="*/ 5358447 h 5641173"/>
              <a:gd name="connsiteX237" fmla="*/ 1137272 w 11243827"/>
              <a:gd name="connsiteY237" fmla="*/ 5351191 h 5641173"/>
              <a:gd name="connsiteX238" fmla="*/ 1131268 w 11243827"/>
              <a:gd name="connsiteY238" fmla="*/ 5350530 h 5641173"/>
              <a:gd name="connsiteX239" fmla="*/ 1112024 w 11243827"/>
              <a:gd name="connsiteY239" fmla="*/ 5345786 h 5641173"/>
              <a:gd name="connsiteX240" fmla="*/ 1100870 w 11243827"/>
              <a:gd name="connsiteY240" fmla="*/ 5343651 h 5641173"/>
              <a:gd name="connsiteX241" fmla="*/ 1096383 w 11243827"/>
              <a:gd name="connsiteY241" fmla="*/ 5343015 h 5641173"/>
              <a:gd name="connsiteX242" fmla="*/ 1085571 w 11243827"/>
              <a:gd name="connsiteY242" fmla="*/ 5345836 h 5641173"/>
              <a:gd name="connsiteX243" fmla="*/ 1073168 w 11243827"/>
              <a:gd name="connsiteY243" fmla="*/ 5341521 h 5641173"/>
              <a:gd name="connsiteX244" fmla="*/ 1058039 w 11243827"/>
              <a:gd name="connsiteY244" fmla="*/ 5343504 h 5641173"/>
              <a:gd name="connsiteX245" fmla="*/ 1055426 w 11243827"/>
              <a:gd name="connsiteY245" fmla="*/ 5339088 h 5641173"/>
              <a:gd name="connsiteX246" fmla="*/ 1044738 w 11243827"/>
              <a:gd name="connsiteY246" fmla="*/ 5333063 h 5641173"/>
              <a:gd name="connsiteX247" fmla="*/ 1033909 w 11243827"/>
              <a:gd name="connsiteY247" fmla="*/ 5335680 h 5641173"/>
              <a:gd name="connsiteX248" fmla="*/ 1012649 w 11243827"/>
              <a:gd name="connsiteY248" fmla="*/ 5334541 h 5641173"/>
              <a:gd name="connsiteX249" fmla="*/ 1007115 w 11243827"/>
              <a:gd name="connsiteY249" fmla="*/ 5332775 h 5641173"/>
              <a:gd name="connsiteX250" fmla="*/ 986002 w 11243827"/>
              <a:gd name="connsiteY250" fmla="*/ 5334906 h 5641173"/>
              <a:gd name="connsiteX251" fmla="*/ 953418 w 11243827"/>
              <a:gd name="connsiteY251" fmla="*/ 5333901 h 5641173"/>
              <a:gd name="connsiteX252" fmla="*/ 916854 w 11243827"/>
              <a:gd name="connsiteY252" fmla="*/ 5329435 h 5641173"/>
              <a:gd name="connsiteX253" fmla="*/ 905651 w 11243827"/>
              <a:gd name="connsiteY253" fmla="*/ 5332114 h 5641173"/>
              <a:gd name="connsiteX254" fmla="*/ 836961 w 11243827"/>
              <a:gd name="connsiteY254" fmla="*/ 5330803 h 5641173"/>
              <a:gd name="connsiteX255" fmla="*/ 817627 w 11243827"/>
              <a:gd name="connsiteY255" fmla="*/ 5330580 h 5641173"/>
              <a:gd name="connsiteX256" fmla="*/ 801817 w 11243827"/>
              <a:gd name="connsiteY256" fmla="*/ 5325937 h 5641173"/>
              <a:gd name="connsiteX257" fmla="*/ 798857 w 11243827"/>
              <a:gd name="connsiteY257" fmla="*/ 5320979 h 5641173"/>
              <a:gd name="connsiteX258" fmla="*/ 788354 w 11243827"/>
              <a:gd name="connsiteY258" fmla="*/ 5320143 h 5641173"/>
              <a:gd name="connsiteX259" fmla="*/ 785726 w 11243827"/>
              <a:gd name="connsiteY259" fmla="*/ 5318989 h 5641173"/>
              <a:gd name="connsiteX260" fmla="*/ 770507 w 11243827"/>
              <a:gd name="connsiteY260" fmla="*/ 5313309 h 5641173"/>
              <a:gd name="connsiteX261" fmla="*/ 733810 w 11243827"/>
              <a:gd name="connsiteY261" fmla="*/ 5324286 h 5641173"/>
              <a:gd name="connsiteX262" fmla="*/ 692117 w 11243827"/>
              <a:gd name="connsiteY262" fmla="*/ 5318786 h 5641173"/>
              <a:gd name="connsiteX263" fmla="*/ 528894 w 11243827"/>
              <a:gd name="connsiteY263" fmla="*/ 5327578 h 5641173"/>
              <a:gd name="connsiteX264" fmla="*/ 507005 w 11243827"/>
              <a:gd name="connsiteY264" fmla="*/ 5310149 h 5641173"/>
              <a:gd name="connsiteX265" fmla="*/ 441302 w 11243827"/>
              <a:gd name="connsiteY265" fmla="*/ 5307062 h 5641173"/>
              <a:gd name="connsiteX266" fmla="*/ 336819 w 11243827"/>
              <a:gd name="connsiteY266" fmla="*/ 5336690 h 5641173"/>
              <a:gd name="connsiteX267" fmla="*/ 215763 w 11243827"/>
              <a:gd name="connsiteY267" fmla="*/ 5332575 h 5641173"/>
              <a:gd name="connsiteX268" fmla="*/ 205927 w 11243827"/>
              <a:gd name="connsiteY268" fmla="*/ 5339672 h 5641173"/>
              <a:gd name="connsiteX269" fmla="*/ 194189 w 11243827"/>
              <a:gd name="connsiteY269" fmla="*/ 5343588 h 5641173"/>
              <a:gd name="connsiteX270" fmla="*/ 192552 w 11243827"/>
              <a:gd name="connsiteY270" fmla="*/ 5342845 h 5641173"/>
              <a:gd name="connsiteX271" fmla="*/ 178320 w 11243827"/>
              <a:gd name="connsiteY271" fmla="*/ 5343766 h 5641173"/>
              <a:gd name="connsiteX272" fmla="*/ 175596 w 11243827"/>
              <a:gd name="connsiteY272" fmla="*/ 5346411 h 5641173"/>
              <a:gd name="connsiteX273" fmla="*/ 165951 w 11243827"/>
              <a:gd name="connsiteY273" fmla="*/ 5347808 h 5641173"/>
              <a:gd name="connsiteX274" fmla="*/ 147287 w 11243827"/>
              <a:gd name="connsiteY274" fmla="*/ 5352625 h 5641173"/>
              <a:gd name="connsiteX275" fmla="*/ 143484 w 11243827"/>
              <a:gd name="connsiteY275" fmla="*/ 5351591 h 5641173"/>
              <a:gd name="connsiteX276" fmla="*/ 114847 w 11243827"/>
              <a:gd name="connsiteY276" fmla="*/ 5355844 h 5641173"/>
              <a:gd name="connsiteX277" fmla="*/ 114306 w 11243827"/>
              <a:gd name="connsiteY277" fmla="*/ 5354983 h 5641173"/>
              <a:gd name="connsiteX278" fmla="*/ 105588 w 11243827"/>
              <a:gd name="connsiteY278" fmla="*/ 5352169 h 5641173"/>
              <a:gd name="connsiteX279" fmla="*/ 89264 w 11243827"/>
              <a:gd name="connsiteY279" fmla="*/ 5348886 h 5641173"/>
              <a:gd name="connsiteX280" fmla="*/ 49794 w 11243827"/>
              <a:gd name="connsiteY280" fmla="*/ 5329950 h 5641173"/>
              <a:gd name="connsiteX281" fmla="*/ 19924 w 11243827"/>
              <a:gd name="connsiteY281" fmla="*/ 5334282 h 5641173"/>
              <a:gd name="connsiteX282" fmla="*/ 13819 w 11243827"/>
              <a:gd name="connsiteY282" fmla="*/ 5334653 h 5641173"/>
              <a:gd name="connsiteX283" fmla="*/ 13657 w 11243827"/>
              <a:gd name="connsiteY283" fmla="*/ 5334455 h 5641173"/>
              <a:gd name="connsiteX284" fmla="*/ 7139 w 11243827"/>
              <a:gd name="connsiteY284" fmla="*/ 5334438 h 5641173"/>
              <a:gd name="connsiteX285" fmla="*/ 2684 w 11243827"/>
              <a:gd name="connsiteY285" fmla="*/ 5335333 h 5641173"/>
              <a:gd name="connsiteX286" fmla="*/ 0 w 11243827"/>
              <a:gd name="connsiteY286" fmla="*/ 5335496 h 5641173"/>
              <a:gd name="connsiteX287" fmla="*/ 0 w 11243827"/>
              <a:gd name="connsiteY287" fmla="*/ 10592 h 5641173"/>
              <a:gd name="connsiteX288" fmla="*/ 11243827 w 11243827"/>
              <a:gd name="connsiteY288" fmla="*/ 0 h 5641173"/>
              <a:gd name="connsiteX0" fmla="*/ 11243827 w 11243827"/>
              <a:gd name="connsiteY0" fmla="*/ 0 h 5641173"/>
              <a:gd name="connsiteX1" fmla="*/ 11243827 w 11243827"/>
              <a:gd name="connsiteY1" fmla="*/ 1470035 h 5641173"/>
              <a:gd name="connsiteX2" fmla="*/ 11243827 w 11243827"/>
              <a:gd name="connsiteY2" fmla="*/ 5001571 h 5641173"/>
              <a:gd name="connsiteX3" fmla="*/ 11243827 w 11243827"/>
              <a:gd name="connsiteY3" fmla="*/ 5209610 h 5641173"/>
              <a:gd name="connsiteX4" fmla="*/ 11240675 w 11243827"/>
              <a:gd name="connsiteY4" fmla="*/ 5210442 h 5641173"/>
              <a:gd name="connsiteX5" fmla="*/ 11179959 w 11243827"/>
              <a:gd name="connsiteY5" fmla="*/ 5221199 h 5641173"/>
              <a:gd name="connsiteX6" fmla="*/ 11105493 w 11243827"/>
              <a:gd name="connsiteY6" fmla="*/ 5259905 h 5641173"/>
              <a:gd name="connsiteX7" fmla="*/ 11078640 w 11243827"/>
              <a:gd name="connsiteY7" fmla="*/ 5263531 h 5641173"/>
              <a:gd name="connsiteX8" fmla="*/ 11079616 w 11243827"/>
              <a:gd name="connsiteY8" fmla="*/ 5270380 h 5641173"/>
              <a:gd name="connsiteX9" fmla="*/ 11069641 w 11243827"/>
              <a:gd name="connsiteY9" fmla="*/ 5270884 h 5641173"/>
              <a:gd name="connsiteX10" fmla="*/ 11047377 w 11243827"/>
              <a:gd name="connsiteY10" fmla="*/ 5271051 h 5641173"/>
              <a:gd name="connsiteX11" fmla="*/ 10980705 w 11243827"/>
              <a:gd name="connsiteY11" fmla="*/ 5272951 h 5641173"/>
              <a:gd name="connsiteX12" fmla="*/ 10962514 w 11243827"/>
              <a:gd name="connsiteY12" fmla="*/ 5286084 h 5641173"/>
              <a:gd name="connsiteX13" fmla="*/ 10945307 w 11243827"/>
              <a:gd name="connsiteY13" fmla="*/ 5286290 h 5641173"/>
              <a:gd name="connsiteX14" fmla="*/ 10845516 w 11243827"/>
              <a:gd name="connsiteY14" fmla="*/ 5303894 h 5641173"/>
              <a:gd name="connsiteX15" fmla="*/ 10831795 w 11243827"/>
              <a:gd name="connsiteY15" fmla="*/ 5305210 h 5641173"/>
              <a:gd name="connsiteX16" fmla="*/ 10824365 w 11243827"/>
              <a:gd name="connsiteY16" fmla="*/ 5311111 h 5641173"/>
              <a:gd name="connsiteX17" fmla="*/ 10797756 w 11243827"/>
              <a:gd name="connsiteY17" fmla="*/ 5312285 h 5641173"/>
              <a:gd name="connsiteX18" fmla="*/ 10796525 w 11243827"/>
              <a:gd name="connsiteY18" fmla="*/ 5315645 h 5641173"/>
              <a:gd name="connsiteX19" fmla="*/ 10709063 w 11243827"/>
              <a:gd name="connsiteY19" fmla="*/ 5344492 h 5641173"/>
              <a:gd name="connsiteX20" fmla="*/ 10694078 w 11243827"/>
              <a:gd name="connsiteY20" fmla="*/ 5349258 h 5641173"/>
              <a:gd name="connsiteX21" fmla="*/ 10681131 w 11243827"/>
              <a:gd name="connsiteY21" fmla="*/ 5347812 h 5641173"/>
              <a:gd name="connsiteX22" fmla="*/ 10609448 w 11243827"/>
              <a:gd name="connsiteY22" fmla="*/ 5351931 h 5641173"/>
              <a:gd name="connsiteX23" fmla="*/ 10592397 w 11243827"/>
              <a:gd name="connsiteY23" fmla="*/ 5349402 h 5641173"/>
              <a:gd name="connsiteX24" fmla="*/ 10585227 w 11243827"/>
              <a:gd name="connsiteY24" fmla="*/ 5344063 h 5641173"/>
              <a:gd name="connsiteX25" fmla="*/ 10557472 w 11243827"/>
              <a:gd name="connsiteY25" fmla="*/ 5354151 h 5641173"/>
              <a:gd name="connsiteX26" fmla="*/ 10514646 w 11243827"/>
              <a:gd name="connsiteY26" fmla="*/ 5361064 h 5641173"/>
              <a:gd name="connsiteX27" fmla="*/ 10494292 w 11243827"/>
              <a:gd name="connsiteY27" fmla="*/ 5366054 h 5641173"/>
              <a:gd name="connsiteX28" fmla="*/ 10477869 w 11243827"/>
              <a:gd name="connsiteY28" fmla="*/ 5363025 h 5641173"/>
              <a:gd name="connsiteX29" fmla="*/ 10384411 w 11243827"/>
              <a:gd name="connsiteY29" fmla="*/ 5362257 h 5641173"/>
              <a:gd name="connsiteX30" fmla="*/ 10362921 w 11243827"/>
              <a:gd name="connsiteY30" fmla="*/ 5357444 h 5641173"/>
              <a:gd name="connsiteX31" fmla="*/ 10352736 w 11243827"/>
              <a:gd name="connsiteY31" fmla="*/ 5347851 h 5641173"/>
              <a:gd name="connsiteX32" fmla="*/ 10344754 w 11243827"/>
              <a:gd name="connsiteY32" fmla="*/ 5351272 h 5641173"/>
              <a:gd name="connsiteX33" fmla="*/ 10288226 w 11243827"/>
              <a:gd name="connsiteY33" fmla="*/ 5351613 h 5641173"/>
              <a:gd name="connsiteX34" fmla="*/ 10251350 w 11243827"/>
              <a:gd name="connsiteY34" fmla="*/ 5352711 h 5641173"/>
              <a:gd name="connsiteX35" fmla="*/ 10249108 w 11243827"/>
              <a:gd name="connsiteY35" fmla="*/ 5365881 h 5641173"/>
              <a:gd name="connsiteX36" fmla="*/ 10216272 w 11243827"/>
              <a:gd name="connsiteY36" fmla="*/ 5370573 h 5641173"/>
              <a:gd name="connsiteX37" fmla="*/ 10181278 w 11243827"/>
              <a:gd name="connsiteY37" fmla="*/ 5362119 h 5641173"/>
              <a:gd name="connsiteX38" fmla="*/ 10140033 w 11243827"/>
              <a:gd name="connsiteY38" fmla="*/ 5363304 h 5641173"/>
              <a:gd name="connsiteX39" fmla="*/ 10115353 w 11243827"/>
              <a:gd name="connsiteY39" fmla="*/ 5363869 h 5641173"/>
              <a:gd name="connsiteX40" fmla="*/ 10050578 w 11243827"/>
              <a:gd name="connsiteY40" fmla="*/ 5376153 h 5641173"/>
              <a:gd name="connsiteX41" fmla="*/ 9945478 w 11243827"/>
              <a:gd name="connsiteY41" fmla="*/ 5422859 h 5641173"/>
              <a:gd name="connsiteX42" fmla="*/ 9912481 w 11243827"/>
              <a:gd name="connsiteY42" fmla="*/ 5429477 h 5641173"/>
              <a:gd name="connsiteX43" fmla="*/ 9906713 w 11243827"/>
              <a:gd name="connsiteY43" fmla="*/ 5426784 h 5641173"/>
              <a:gd name="connsiteX44" fmla="*/ 9742436 w 11243827"/>
              <a:gd name="connsiteY44" fmla="*/ 5454834 h 5641173"/>
              <a:gd name="connsiteX45" fmla="*/ 9713044 w 11243827"/>
              <a:gd name="connsiteY45" fmla="*/ 5456476 h 5641173"/>
              <a:gd name="connsiteX46" fmla="*/ 9691033 w 11243827"/>
              <a:gd name="connsiteY46" fmla="*/ 5455451 h 5641173"/>
              <a:gd name="connsiteX47" fmla="*/ 9638355 w 11243827"/>
              <a:gd name="connsiteY47" fmla="*/ 5464794 h 5641173"/>
              <a:gd name="connsiteX48" fmla="*/ 9552434 w 11243827"/>
              <a:gd name="connsiteY48" fmla="*/ 5485280 h 5641173"/>
              <a:gd name="connsiteX49" fmla="*/ 9533883 w 11243827"/>
              <a:gd name="connsiteY49" fmla="*/ 5488516 h 5641173"/>
              <a:gd name="connsiteX50" fmla="*/ 9516916 w 11243827"/>
              <a:gd name="connsiteY50" fmla="*/ 5486828 h 5641173"/>
              <a:gd name="connsiteX51" fmla="*/ 9512093 w 11243827"/>
              <a:gd name="connsiteY51" fmla="*/ 5482541 h 5641173"/>
              <a:gd name="connsiteX52" fmla="*/ 9501725 w 11243827"/>
              <a:gd name="connsiteY52" fmla="*/ 5483603 h 5641173"/>
              <a:gd name="connsiteX53" fmla="*/ 9498754 w 11243827"/>
              <a:gd name="connsiteY53" fmla="*/ 5482951 h 5641173"/>
              <a:gd name="connsiteX54" fmla="*/ 9481932 w 11243827"/>
              <a:gd name="connsiteY54" fmla="*/ 5480151 h 5641173"/>
              <a:gd name="connsiteX55" fmla="*/ 9451321 w 11243827"/>
              <a:gd name="connsiteY55" fmla="*/ 5497375 h 5641173"/>
              <a:gd name="connsiteX56" fmla="*/ 9409298 w 11243827"/>
              <a:gd name="connsiteY56" fmla="*/ 5499478 h 5641173"/>
              <a:gd name="connsiteX57" fmla="*/ 9303056 w 11243827"/>
              <a:gd name="connsiteY57" fmla="*/ 5519093 h 5641173"/>
              <a:gd name="connsiteX58" fmla="*/ 9229078 w 11243827"/>
              <a:gd name="connsiteY58" fmla="*/ 5524154 h 5641173"/>
              <a:gd name="connsiteX59" fmla="*/ 9165105 w 11243827"/>
              <a:gd name="connsiteY59" fmla="*/ 5532892 h 5641173"/>
              <a:gd name="connsiteX60" fmla="*/ 9077301 w 11243827"/>
              <a:gd name="connsiteY60" fmla="*/ 5580356 h 5641173"/>
              <a:gd name="connsiteX61" fmla="*/ 8960065 w 11243827"/>
              <a:gd name="connsiteY61" fmla="*/ 5597982 h 5641173"/>
              <a:gd name="connsiteX62" fmla="*/ 8953536 w 11243827"/>
              <a:gd name="connsiteY62" fmla="*/ 5606638 h 5641173"/>
              <a:gd name="connsiteX63" fmla="*/ 8943907 w 11243827"/>
              <a:gd name="connsiteY63" fmla="*/ 5612541 h 5641173"/>
              <a:gd name="connsiteX64" fmla="*/ 8942046 w 11243827"/>
              <a:gd name="connsiteY64" fmla="*/ 5612112 h 5641173"/>
              <a:gd name="connsiteX65" fmla="*/ 8928824 w 11243827"/>
              <a:gd name="connsiteY65" fmla="*/ 5615549 h 5641173"/>
              <a:gd name="connsiteX66" fmla="*/ 8927294 w 11243827"/>
              <a:gd name="connsiteY66" fmla="*/ 5618607 h 5641173"/>
              <a:gd name="connsiteX67" fmla="*/ 8918651 w 11243827"/>
              <a:gd name="connsiteY67" fmla="*/ 5621688 h 5641173"/>
              <a:gd name="connsiteX68" fmla="*/ 8902772 w 11243827"/>
              <a:gd name="connsiteY68" fmla="*/ 5629703 h 5641173"/>
              <a:gd name="connsiteX69" fmla="*/ 8898724 w 11243827"/>
              <a:gd name="connsiteY69" fmla="*/ 5629379 h 5641173"/>
              <a:gd name="connsiteX70" fmla="*/ 8873099 w 11243827"/>
              <a:gd name="connsiteY70" fmla="*/ 5638628 h 5641173"/>
              <a:gd name="connsiteX71" fmla="*/ 8872234 w 11243827"/>
              <a:gd name="connsiteY71" fmla="*/ 5637889 h 5641173"/>
              <a:gd name="connsiteX72" fmla="*/ 8862777 w 11243827"/>
              <a:gd name="connsiteY72" fmla="*/ 5636711 h 5641173"/>
              <a:gd name="connsiteX73" fmla="*/ 8845869 w 11243827"/>
              <a:gd name="connsiteY73" fmla="*/ 5636436 h 5641173"/>
              <a:gd name="connsiteX74" fmla="*/ 8800548 w 11243827"/>
              <a:gd name="connsiteY74" fmla="*/ 5625084 h 5641173"/>
              <a:gd name="connsiteX75" fmla="*/ 8773774 w 11243827"/>
              <a:gd name="connsiteY75" fmla="*/ 5634630 h 5641173"/>
              <a:gd name="connsiteX76" fmla="*/ 8698255 w 11243827"/>
              <a:gd name="connsiteY76" fmla="*/ 5636083 h 5641173"/>
              <a:gd name="connsiteX77" fmla="*/ 8619167 w 11243827"/>
              <a:gd name="connsiteY77" fmla="*/ 5619130 h 5641173"/>
              <a:gd name="connsiteX78" fmla="*/ 8539822 w 11243827"/>
              <a:gd name="connsiteY78" fmla="*/ 5616905 h 5641173"/>
              <a:gd name="connsiteX79" fmla="*/ 8511094 w 11243827"/>
              <a:gd name="connsiteY79" fmla="*/ 5617360 h 5641173"/>
              <a:gd name="connsiteX80" fmla="*/ 8459886 w 11243827"/>
              <a:gd name="connsiteY80" fmla="*/ 5612612 h 5641173"/>
              <a:gd name="connsiteX81" fmla="*/ 8436432 w 11243827"/>
              <a:gd name="connsiteY81" fmla="*/ 5606990 h 5641173"/>
              <a:gd name="connsiteX82" fmla="*/ 8435403 w 11243827"/>
              <a:gd name="connsiteY82" fmla="*/ 5607336 h 5641173"/>
              <a:gd name="connsiteX83" fmla="*/ 8433307 w 11243827"/>
              <a:gd name="connsiteY83" fmla="*/ 5604917 h 5641173"/>
              <a:gd name="connsiteX84" fmla="*/ 8428968 w 11243827"/>
              <a:gd name="connsiteY84" fmla="*/ 5603796 h 5641173"/>
              <a:gd name="connsiteX85" fmla="*/ 8417124 w 11243827"/>
              <a:gd name="connsiteY85" fmla="*/ 5604518 h 5641173"/>
              <a:gd name="connsiteX86" fmla="*/ 8412669 w 11243827"/>
              <a:gd name="connsiteY86" fmla="*/ 5605413 h 5641173"/>
              <a:gd name="connsiteX87" fmla="*/ 8406152 w 11243827"/>
              <a:gd name="connsiteY87" fmla="*/ 5605396 h 5641173"/>
              <a:gd name="connsiteX88" fmla="*/ 8405989 w 11243827"/>
              <a:gd name="connsiteY88" fmla="*/ 5605197 h 5641173"/>
              <a:gd name="connsiteX89" fmla="*/ 8399884 w 11243827"/>
              <a:gd name="connsiteY89" fmla="*/ 5605568 h 5641173"/>
              <a:gd name="connsiteX90" fmla="*/ 8370014 w 11243827"/>
              <a:gd name="connsiteY90" fmla="*/ 5609900 h 5641173"/>
              <a:gd name="connsiteX91" fmla="*/ 8330544 w 11243827"/>
              <a:gd name="connsiteY91" fmla="*/ 5590964 h 5641173"/>
              <a:gd name="connsiteX92" fmla="*/ 8314221 w 11243827"/>
              <a:gd name="connsiteY92" fmla="*/ 5587682 h 5641173"/>
              <a:gd name="connsiteX93" fmla="*/ 8305502 w 11243827"/>
              <a:gd name="connsiteY93" fmla="*/ 5584868 h 5641173"/>
              <a:gd name="connsiteX94" fmla="*/ 8304962 w 11243827"/>
              <a:gd name="connsiteY94" fmla="*/ 5584007 h 5641173"/>
              <a:gd name="connsiteX95" fmla="*/ 8276324 w 11243827"/>
              <a:gd name="connsiteY95" fmla="*/ 5588260 h 5641173"/>
              <a:gd name="connsiteX96" fmla="*/ 8272522 w 11243827"/>
              <a:gd name="connsiteY96" fmla="*/ 5587226 h 5641173"/>
              <a:gd name="connsiteX97" fmla="*/ 8253857 w 11243827"/>
              <a:gd name="connsiteY97" fmla="*/ 5592043 h 5641173"/>
              <a:gd name="connsiteX98" fmla="*/ 8244212 w 11243827"/>
              <a:gd name="connsiteY98" fmla="*/ 5593439 h 5641173"/>
              <a:gd name="connsiteX99" fmla="*/ 8241488 w 11243827"/>
              <a:gd name="connsiteY99" fmla="*/ 5596085 h 5641173"/>
              <a:gd name="connsiteX100" fmla="*/ 8227256 w 11243827"/>
              <a:gd name="connsiteY100" fmla="*/ 5597005 h 5641173"/>
              <a:gd name="connsiteX101" fmla="*/ 8225619 w 11243827"/>
              <a:gd name="connsiteY101" fmla="*/ 5596262 h 5641173"/>
              <a:gd name="connsiteX102" fmla="*/ 8213882 w 11243827"/>
              <a:gd name="connsiteY102" fmla="*/ 5600179 h 5641173"/>
              <a:gd name="connsiteX103" fmla="*/ 8204045 w 11243827"/>
              <a:gd name="connsiteY103" fmla="*/ 5607275 h 5641173"/>
              <a:gd name="connsiteX104" fmla="*/ 8082989 w 11243827"/>
              <a:gd name="connsiteY104" fmla="*/ 5603160 h 5641173"/>
              <a:gd name="connsiteX105" fmla="*/ 7976942 w 11243827"/>
              <a:gd name="connsiteY105" fmla="*/ 5598455 h 5641173"/>
              <a:gd name="connsiteX106" fmla="*/ 7950121 w 11243827"/>
              <a:gd name="connsiteY106" fmla="*/ 5590893 h 5641173"/>
              <a:gd name="connsiteX107" fmla="*/ 7727691 w 11243827"/>
              <a:gd name="connsiteY107" fmla="*/ 5621064 h 5641173"/>
              <a:gd name="connsiteX108" fmla="*/ 7685998 w 11243827"/>
              <a:gd name="connsiteY108" fmla="*/ 5615564 h 5641173"/>
              <a:gd name="connsiteX109" fmla="*/ 7649302 w 11243827"/>
              <a:gd name="connsiteY109" fmla="*/ 5626541 h 5641173"/>
              <a:gd name="connsiteX110" fmla="*/ 7634083 w 11243827"/>
              <a:gd name="connsiteY110" fmla="*/ 5620862 h 5641173"/>
              <a:gd name="connsiteX111" fmla="*/ 7631455 w 11243827"/>
              <a:gd name="connsiteY111" fmla="*/ 5619708 h 5641173"/>
              <a:gd name="connsiteX112" fmla="*/ 7620952 w 11243827"/>
              <a:gd name="connsiteY112" fmla="*/ 5618872 h 5641173"/>
              <a:gd name="connsiteX113" fmla="*/ 7617992 w 11243827"/>
              <a:gd name="connsiteY113" fmla="*/ 5613914 h 5641173"/>
              <a:gd name="connsiteX114" fmla="*/ 7602182 w 11243827"/>
              <a:gd name="connsiteY114" fmla="*/ 5609271 h 5641173"/>
              <a:gd name="connsiteX115" fmla="*/ 7582847 w 11243827"/>
              <a:gd name="connsiteY115" fmla="*/ 5609047 h 5641173"/>
              <a:gd name="connsiteX116" fmla="*/ 7514158 w 11243827"/>
              <a:gd name="connsiteY116" fmla="*/ 5607737 h 5641173"/>
              <a:gd name="connsiteX117" fmla="*/ 7502955 w 11243827"/>
              <a:gd name="connsiteY117" fmla="*/ 5610415 h 5641173"/>
              <a:gd name="connsiteX118" fmla="*/ 7466391 w 11243827"/>
              <a:gd name="connsiteY118" fmla="*/ 5605949 h 5641173"/>
              <a:gd name="connsiteX119" fmla="*/ 7433806 w 11243827"/>
              <a:gd name="connsiteY119" fmla="*/ 5604945 h 5641173"/>
              <a:gd name="connsiteX120" fmla="*/ 7412693 w 11243827"/>
              <a:gd name="connsiteY120" fmla="*/ 5607075 h 5641173"/>
              <a:gd name="connsiteX121" fmla="*/ 7407159 w 11243827"/>
              <a:gd name="connsiteY121" fmla="*/ 5605310 h 5641173"/>
              <a:gd name="connsiteX122" fmla="*/ 7385900 w 11243827"/>
              <a:gd name="connsiteY122" fmla="*/ 5604171 h 5641173"/>
              <a:gd name="connsiteX123" fmla="*/ 7375071 w 11243827"/>
              <a:gd name="connsiteY123" fmla="*/ 5606788 h 5641173"/>
              <a:gd name="connsiteX124" fmla="*/ 7364382 w 11243827"/>
              <a:gd name="connsiteY124" fmla="*/ 5600762 h 5641173"/>
              <a:gd name="connsiteX125" fmla="*/ 7361770 w 11243827"/>
              <a:gd name="connsiteY125" fmla="*/ 5596347 h 5641173"/>
              <a:gd name="connsiteX126" fmla="*/ 7346641 w 11243827"/>
              <a:gd name="connsiteY126" fmla="*/ 5598329 h 5641173"/>
              <a:gd name="connsiteX127" fmla="*/ 7334238 w 11243827"/>
              <a:gd name="connsiteY127" fmla="*/ 5594014 h 5641173"/>
              <a:gd name="connsiteX128" fmla="*/ 7323426 w 11243827"/>
              <a:gd name="connsiteY128" fmla="*/ 5596835 h 5641173"/>
              <a:gd name="connsiteX129" fmla="*/ 7318938 w 11243827"/>
              <a:gd name="connsiteY129" fmla="*/ 5596200 h 5641173"/>
              <a:gd name="connsiteX130" fmla="*/ 7307784 w 11243827"/>
              <a:gd name="connsiteY130" fmla="*/ 5594065 h 5641173"/>
              <a:gd name="connsiteX131" fmla="*/ 7288540 w 11243827"/>
              <a:gd name="connsiteY131" fmla="*/ 5589320 h 5641173"/>
              <a:gd name="connsiteX132" fmla="*/ 7282537 w 11243827"/>
              <a:gd name="connsiteY132" fmla="*/ 5588660 h 5641173"/>
              <a:gd name="connsiteX133" fmla="*/ 7269466 w 11243827"/>
              <a:gd name="connsiteY133" fmla="*/ 5581404 h 5641173"/>
              <a:gd name="connsiteX134" fmla="*/ 7244165 w 11243827"/>
              <a:gd name="connsiteY134" fmla="*/ 5575200 h 5641173"/>
              <a:gd name="connsiteX135" fmla="*/ 7199619 w 11243827"/>
              <a:gd name="connsiteY135" fmla="*/ 5553550 h 5641173"/>
              <a:gd name="connsiteX136" fmla="*/ 7173434 w 11243827"/>
              <a:gd name="connsiteY136" fmla="*/ 5543219 h 5641173"/>
              <a:gd name="connsiteX137" fmla="*/ 7155718 w 11243827"/>
              <a:gd name="connsiteY137" fmla="*/ 5533697 h 5641173"/>
              <a:gd name="connsiteX138" fmla="*/ 7103430 w 11243827"/>
              <a:gd name="connsiteY138" fmla="*/ 5520249 h 5641173"/>
              <a:gd name="connsiteX139" fmla="*/ 7013746 w 11243827"/>
              <a:gd name="connsiteY139" fmla="*/ 5502470 h 5641173"/>
              <a:gd name="connsiteX140" fmla="*/ 6995379 w 11243827"/>
              <a:gd name="connsiteY140" fmla="*/ 5497693 h 5641173"/>
              <a:gd name="connsiteX141" fmla="*/ 6982475 w 11243827"/>
              <a:gd name="connsiteY141" fmla="*/ 5489641 h 5641173"/>
              <a:gd name="connsiteX142" fmla="*/ 6981994 w 11243827"/>
              <a:gd name="connsiteY142" fmla="*/ 5484335 h 5641173"/>
              <a:gd name="connsiteX143" fmla="*/ 6972355 w 11243827"/>
              <a:gd name="connsiteY143" fmla="*/ 5481074 h 5641173"/>
              <a:gd name="connsiteX144" fmla="*/ 6970394 w 11243827"/>
              <a:gd name="connsiteY144" fmla="*/ 5479383 h 5641173"/>
              <a:gd name="connsiteX145" fmla="*/ 6958543 w 11243827"/>
              <a:gd name="connsiteY145" fmla="*/ 5470507 h 5641173"/>
              <a:gd name="connsiteX146" fmla="*/ 6918276 w 11243827"/>
              <a:gd name="connsiteY146" fmla="*/ 5472034 h 5641173"/>
              <a:gd name="connsiteX147" fmla="*/ 6881046 w 11243827"/>
              <a:gd name="connsiteY147" fmla="*/ 5457070 h 5641173"/>
              <a:gd name="connsiteX148" fmla="*/ 6752164 w 11243827"/>
              <a:gd name="connsiteY148" fmla="*/ 5425021 h 5641173"/>
              <a:gd name="connsiteX149" fmla="*/ 6724964 w 11243827"/>
              <a:gd name="connsiteY149" fmla="*/ 5414071 h 5641173"/>
              <a:gd name="connsiteX150" fmla="*/ 6683286 w 11243827"/>
              <a:gd name="connsiteY150" fmla="*/ 5405383 h 5641173"/>
              <a:gd name="connsiteX151" fmla="*/ 6644277 w 11243827"/>
              <a:gd name="connsiteY151" fmla="*/ 5429684 h 5641173"/>
              <a:gd name="connsiteX152" fmla="*/ 6532914 w 11243827"/>
              <a:gd name="connsiteY152" fmla="*/ 5431205 h 5641173"/>
              <a:gd name="connsiteX153" fmla="*/ 6307459 w 11243827"/>
              <a:gd name="connsiteY153" fmla="*/ 5467087 h 5641173"/>
              <a:gd name="connsiteX154" fmla="*/ 6196243 w 11243827"/>
              <a:gd name="connsiteY154" fmla="*/ 5515042 h 5641173"/>
              <a:gd name="connsiteX155" fmla="*/ 6099124 w 11243827"/>
              <a:gd name="connsiteY155" fmla="*/ 5516848 h 5641173"/>
              <a:gd name="connsiteX156" fmla="*/ 6016077 w 11243827"/>
              <a:gd name="connsiteY156" fmla="*/ 5528642 h 5641173"/>
              <a:gd name="connsiteX157" fmla="*/ 6004389 w 11243827"/>
              <a:gd name="connsiteY157" fmla="*/ 5531206 h 5641173"/>
              <a:gd name="connsiteX158" fmla="*/ 5933945 w 11243827"/>
              <a:gd name="connsiteY158" fmla="*/ 5538840 h 5641173"/>
              <a:gd name="connsiteX159" fmla="*/ 5883936 w 11243827"/>
              <a:gd name="connsiteY159" fmla="*/ 5553807 h 5641173"/>
              <a:gd name="connsiteX160" fmla="*/ 5798331 w 11243827"/>
              <a:gd name="connsiteY160" fmla="*/ 5564248 h 5641173"/>
              <a:gd name="connsiteX161" fmla="*/ 5712738 w 11243827"/>
              <a:gd name="connsiteY161" fmla="*/ 5573120 h 5641173"/>
              <a:gd name="connsiteX162" fmla="*/ 5681342 w 11243827"/>
              <a:gd name="connsiteY162" fmla="*/ 5575621 h 5641173"/>
              <a:gd name="connsiteX163" fmla="*/ 5627167 w 11243827"/>
              <a:gd name="connsiteY163" fmla="*/ 5583215 h 5641173"/>
              <a:gd name="connsiteX164" fmla="*/ 5591414 w 11243827"/>
              <a:gd name="connsiteY164" fmla="*/ 5587695 h 5641173"/>
              <a:gd name="connsiteX165" fmla="*/ 5583028 w 11243827"/>
              <a:gd name="connsiteY165" fmla="*/ 5580877 h 5641173"/>
              <a:gd name="connsiteX166" fmla="*/ 5549426 w 11243827"/>
              <a:gd name="connsiteY166" fmla="*/ 5582858 h 5641173"/>
              <a:gd name="connsiteX167" fmla="*/ 5519999 w 11243827"/>
              <a:gd name="connsiteY167" fmla="*/ 5592246 h 5641173"/>
              <a:gd name="connsiteX168" fmla="*/ 5480028 w 11243827"/>
              <a:gd name="connsiteY168" fmla="*/ 5597282 h 5641173"/>
              <a:gd name="connsiteX169" fmla="*/ 5456175 w 11243827"/>
              <a:gd name="connsiteY169" fmla="*/ 5600371 h 5641173"/>
              <a:gd name="connsiteX170" fmla="*/ 5388463 w 11243827"/>
              <a:gd name="connsiteY170" fmla="*/ 5602638 h 5641173"/>
              <a:gd name="connsiteX171" fmla="*/ 5265898 w 11243827"/>
              <a:gd name="connsiteY171" fmla="*/ 5591830 h 5641173"/>
              <a:gd name="connsiteX172" fmla="*/ 5231231 w 11243827"/>
              <a:gd name="connsiteY172" fmla="*/ 5592790 h 5641173"/>
              <a:gd name="connsiteX173" fmla="*/ 5226996 w 11243827"/>
              <a:gd name="connsiteY173" fmla="*/ 5595040 h 5641173"/>
              <a:gd name="connsiteX174" fmla="*/ 5175988 w 11243827"/>
              <a:gd name="connsiteY174" fmla="*/ 5588131 h 5641173"/>
              <a:gd name="connsiteX175" fmla="*/ 5107470 w 11243827"/>
              <a:gd name="connsiteY175" fmla="*/ 5594771 h 5641173"/>
              <a:gd name="connsiteX176" fmla="*/ 5027868 w 11243827"/>
              <a:gd name="connsiteY176" fmla="*/ 5605624 h 5641173"/>
              <a:gd name="connsiteX177" fmla="*/ 5007324 w 11243827"/>
              <a:gd name="connsiteY177" fmla="*/ 5609209 h 5641173"/>
              <a:gd name="connsiteX178" fmla="*/ 4952559 w 11243827"/>
              <a:gd name="connsiteY178" fmla="*/ 5611402 h 5641173"/>
              <a:gd name="connsiteX179" fmla="*/ 4826081 w 11243827"/>
              <a:gd name="connsiteY179" fmla="*/ 5616191 h 5641173"/>
              <a:gd name="connsiteX180" fmla="*/ 4823501 w 11243827"/>
              <a:gd name="connsiteY180" fmla="*/ 5619174 h 5641173"/>
              <a:gd name="connsiteX181" fmla="*/ 4813093 w 11243827"/>
              <a:gd name="connsiteY181" fmla="*/ 5620026 h 5641173"/>
              <a:gd name="connsiteX182" fmla="*/ 4810563 w 11243827"/>
              <a:gd name="connsiteY182" fmla="*/ 5620787 h 5641173"/>
              <a:gd name="connsiteX183" fmla="*/ 4795818 w 11243827"/>
              <a:gd name="connsiteY183" fmla="*/ 5624618 h 5641173"/>
              <a:gd name="connsiteX184" fmla="*/ 4758404 w 11243827"/>
              <a:gd name="connsiteY184" fmla="*/ 5619510 h 5641173"/>
              <a:gd name="connsiteX185" fmla="*/ 4717254 w 11243827"/>
              <a:gd name="connsiteY185" fmla="*/ 5624155 h 5641173"/>
              <a:gd name="connsiteX186" fmla="*/ 4591958 w 11243827"/>
              <a:gd name="connsiteY186" fmla="*/ 5624710 h 5641173"/>
              <a:gd name="connsiteX187" fmla="*/ 4476215 w 11243827"/>
              <a:gd name="connsiteY187" fmla="*/ 5628210 h 5641173"/>
              <a:gd name="connsiteX188" fmla="*/ 4425193 w 11243827"/>
              <a:gd name="connsiteY188" fmla="*/ 5627414 h 5641173"/>
              <a:gd name="connsiteX189" fmla="*/ 4383866 w 11243827"/>
              <a:gd name="connsiteY189" fmla="*/ 5626546 h 5641173"/>
              <a:gd name="connsiteX190" fmla="*/ 4385596 w 11243827"/>
              <a:gd name="connsiteY190" fmla="*/ 5634646 h 5641173"/>
              <a:gd name="connsiteX191" fmla="*/ 4360864 w 11243827"/>
              <a:gd name="connsiteY191" fmla="*/ 5641173 h 5641173"/>
              <a:gd name="connsiteX192" fmla="*/ 4328321 w 11243827"/>
              <a:gd name="connsiteY192" fmla="*/ 5626332 h 5641173"/>
              <a:gd name="connsiteX193" fmla="*/ 4309842 w 11243827"/>
              <a:gd name="connsiteY193" fmla="*/ 5626471 h 5641173"/>
              <a:gd name="connsiteX194" fmla="*/ 4277424 w 11243827"/>
              <a:gd name="connsiteY194" fmla="*/ 5631598 h 5641173"/>
              <a:gd name="connsiteX195" fmla="*/ 4266627 w 11243827"/>
              <a:gd name="connsiteY195" fmla="*/ 5633969 h 5641173"/>
              <a:gd name="connsiteX196" fmla="*/ 4185525 w 11243827"/>
              <a:gd name="connsiteY196" fmla="*/ 5617508 h 5641173"/>
              <a:gd name="connsiteX197" fmla="*/ 4177617 w 11243827"/>
              <a:gd name="connsiteY197" fmla="*/ 5610903 h 5641173"/>
              <a:gd name="connsiteX198" fmla="*/ 4136948 w 11243827"/>
              <a:gd name="connsiteY198" fmla="*/ 5608031 h 5641173"/>
              <a:gd name="connsiteX199" fmla="*/ 4132323 w 11243827"/>
              <a:gd name="connsiteY199" fmla="*/ 5609784 h 5641173"/>
              <a:gd name="connsiteX200" fmla="*/ 4098620 w 11243827"/>
              <a:gd name="connsiteY200" fmla="*/ 5599672 h 5641173"/>
              <a:gd name="connsiteX201" fmla="*/ 3963475 w 11243827"/>
              <a:gd name="connsiteY201" fmla="*/ 5581841 h 5641173"/>
              <a:gd name="connsiteX202" fmla="*/ 3703613 w 11243827"/>
              <a:gd name="connsiteY202" fmla="*/ 5572482 h 5641173"/>
              <a:gd name="connsiteX203" fmla="*/ 3432987 w 11243827"/>
              <a:gd name="connsiteY203" fmla="*/ 5545768 h 5641173"/>
              <a:gd name="connsiteX204" fmla="*/ 3176381 w 11243827"/>
              <a:gd name="connsiteY204" fmla="*/ 5556110 h 5641173"/>
              <a:gd name="connsiteX205" fmla="*/ 2710156 w 11243827"/>
              <a:gd name="connsiteY205" fmla="*/ 5527517 h 5641173"/>
              <a:gd name="connsiteX206" fmla="*/ 2550206 w 11243827"/>
              <a:gd name="connsiteY206" fmla="*/ 5524958 h 5641173"/>
              <a:gd name="connsiteX207" fmla="*/ 2443041 w 11243827"/>
              <a:gd name="connsiteY207" fmla="*/ 5523990 h 5641173"/>
              <a:gd name="connsiteX208" fmla="*/ 2435613 w 11243827"/>
              <a:gd name="connsiteY208" fmla="*/ 5526704 h 5641173"/>
              <a:gd name="connsiteX209" fmla="*/ 2405682 w 11243827"/>
              <a:gd name="connsiteY209" fmla="*/ 5528307 h 5641173"/>
              <a:gd name="connsiteX210" fmla="*/ 2397487 w 11243827"/>
              <a:gd name="connsiteY210" fmla="*/ 5540337 h 5641173"/>
              <a:gd name="connsiteX211" fmla="*/ 2297454 w 11243827"/>
              <a:gd name="connsiteY211" fmla="*/ 5550765 h 5641173"/>
              <a:gd name="connsiteX212" fmla="*/ 2056700 w 11243827"/>
              <a:gd name="connsiteY212" fmla="*/ 5555489 h 5641173"/>
              <a:gd name="connsiteX213" fmla="*/ 1878530 w 11243827"/>
              <a:gd name="connsiteY213" fmla="*/ 5535330 h 5641173"/>
              <a:gd name="connsiteX214" fmla="*/ 1859292 w 11243827"/>
              <a:gd name="connsiteY214" fmla="*/ 5535461 h 5641173"/>
              <a:gd name="connsiteX215" fmla="*/ 1835626 w 11243827"/>
              <a:gd name="connsiteY215" fmla="*/ 5533793 h 5641173"/>
              <a:gd name="connsiteX216" fmla="*/ 1798939 w 11243827"/>
              <a:gd name="connsiteY216" fmla="*/ 5540285 h 5641173"/>
              <a:gd name="connsiteX217" fmla="*/ 1779046 w 11243827"/>
              <a:gd name="connsiteY217" fmla="*/ 5549949 h 5641173"/>
              <a:gd name="connsiteX218" fmla="*/ 1772421 w 11243827"/>
              <a:gd name="connsiteY218" fmla="*/ 5549018 h 5641173"/>
              <a:gd name="connsiteX219" fmla="*/ 1772052 w 11243827"/>
              <a:gd name="connsiteY219" fmla="*/ 5545689 h 5641173"/>
              <a:gd name="connsiteX220" fmla="*/ 1711543 w 11243827"/>
              <a:gd name="connsiteY220" fmla="*/ 5534558 h 5641173"/>
              <a:gd name="connsiteX221" fmla="*/ 1698891 w 11243827"/>
              <a:gd name="connsiteY221" fmla="*/ 5513187 h 5641173"/>
              <a:gd name="connsiteX222" fmla="*/ 1538763 w 11243827"/>
              <a:gd name="connsiteY222" fmla="*/ 5482781 h 5641173"/>
              <a:gd name="connsiteX223" fmla="*/ 1501533 w 11243827"/>
              <a:gd name="connsiteY223" fmla="*/ 5467817 h 5641173"/>
              <a:gd name="connsiteX224" fmla="*/ 1461266 w 11243827"/>
              <a:gd name="connsiteY224" fmla="*/ 5469343 h 5641173"/>
              <a:gd name="connsiteX225" fmla="*/ 1449415 w 11243827"/>
              <a:gd name="connsiteY225" fmla="*/ 5460467 h 5641173"/>
              <a:gd name="connsiteX226" fmla="*/ 1447454 w 11243827"/>
              <a:gd name="connsiteY226" fmla="*/ 5458776 h 5641173"/>
              <a:gd name="connsiteX227" fmla="*/ 1437814 w 11243827"/>
              <a:gd name="connsiteY227" fmla="*/ 5455515 h 5641173"/>
              <a:gd name="connsiteX228" fmla="*/ 1437334 w 11243827"/>
              <a:gd name="connsiteY228" fmla="*/ 5450209 h 5641173"/>
              <a:gd name="connsiteX229" fmla="*/ 1424429 w 11243827"/>
              <a:gd name="connsiteY229" fmla="*/ 5442157 h 5641173"/>
              <a:gd name="connsiteX230" fmla="*/ 1406063 w 11243827"/>
              <a:gd name="connsiteY230" fmla="*/ 5437380 h 5641173"/>
              <a:gd name="connsiteX231" fmla="*/ 1316379 w 11243827"/>
              <a:gd name="connsiteY231" fmla="*/ 5419601 h 5641173"/>
              <a:gd name="connsiteX232" fmla="*/ 1264090 w 11243827"/>
              <a:gd name="connsiteY232" fmla="*/ 5406153 h 5641173"/>
              <a:gd name="connsiteX233" fmla="*/ 1246374 w 11243827"/>
              <a:gd name="connsiteY233" fmla="*/ 5396631 h 5641173"/>
              <a:gd name="connsiteX234" fmla="*/ 1220190 w 11243827"/>
              <a:gd name="connsiteY234" fmla="*/ 5386301 h 5641173"/>
              <a:gd name="connsiteX235" fmla="*/ 1175643 w 11243827"/>
              <a:gd name="connsiteY235" fmla="*/ 5364651 h 5641173"/>
              <a:gd name="connsiteX236" fmla="*/ 1150342 w 11243827"/>
              <a:gd name="connsiteY236" fmla="*/ 5358447 h 5641173"/>
              <a:gd name="connsiteX237" fmla="*/ 1137272 w 11243827"/>
              <a:gd name="connsiteY237" fmla="*/ 5351191 h 5641173"/>
              <a:gd name="connsiteX238" fmla="*/ 1131268 w 11243827"/>
              <a:gd name="connsiteY238" fmla="*/ 5350530 h 5641173"/>
              <a:gd name="connsiteX239" fmla="*/ 1112024 w 11243827"/>
              <a:gd name="connsiteY239" fmla="*/ 5345786 h 5641173"/>
              <a:gd name="connsiteX240" fmla="*/ 1100870 w 11243827"/>
              <a:gd name="connsiteY240" fmla="*/ 5343651 h 5641173"/>
              <a:gd name="connsiteX241" fmla="*/ 1096383 w 11243827"/>
              <a:gd name="connsiteY241" fmla="*/ 5343015 h 5641173"/>
              <a:gd name="connsiteX242" fmla="*/ 1085571 w 11243827"/>
              <a:gd name="connsiteY242" fmla="*/ 5345836 h 5641173"/>
              <a:gd name="connsiteX243" fmla="*/ 1073168 w 11243827"/>
              <a:gd name="connsiteY243" fmla="*/ 5341521 h 5641173"/>
              <a:gd name="connsiteX244" fmla="*/ 1058039 w 11243827"/>
              <a:gd name="connsiteY244" fmla="*/ 5343504 h 5641173"/>
              <a:gd name="connsiteX245" fmla="*/ 1055426 w 11243827"/>
              <a:gd name="connsiteY245" fmla="*/ 5339088 h 5641173"/>
              <a:gd name="connsiteX246" fmla="*/ 1044738 w 11243827"/>
              <a:gd name="connsiteY246" fmla="*/ 5333063 h 5641173"/>
              <a:gd name="connsiteX247" fmla="*/ 1033909 w 11243827"/>
              <a:gd name="connsiteY247" fmla="*/ 5335680 h 5641173"/>
              <a:gd name="connsiteX248" fmla="*/ 1012649 w 11243827"/>
              <a:gd name="connsiteY248" fmla="*/ 5334541 h 5641173"/>
              <a:gd name="connsiteX249" fmla="*/ 1007115 w 11243827"/>
              <a:gd name="connsiteY249" fmla="*/ 5332775 h 5641173"/>
              <a:gd name="connsiteX250" fmla="*/ 986002 w 11243827"/>
              <a:gd name="connsiteY250" fmla="*/ 5334906 h 5641173"/>
              <a:gd name="connsiteX251" fmla="*/ 953418 w 11243827"/>
              <a:gd name="connsiteY251" fmla="*/ 5333901 h 5641173"/>
              <a:gd name="connsiteX252" fmla="*/ 916854 w 11243827"/>
              <a:gd name="connsiteY252" fmla="*/ 5329435 h 5641173"/>
              <a:gd name="connsiteX253" fmla="*/ 905651 w 11243827"/>
              <a:gd name="connsiteY253" fmla="*/ 5332114 h 5641173"/>
              <a:gd name="connsiteX254" fmla="*/ 836961 w 11243827"/>
              <a:gd name="connsiteY254" fmla="*/ 5330803 h 5641173"/>
              <a:gd name="connsiteX255" fmla="*/ 817627 w 11243827"/>
              <a:gd name="connsiteY255" fmla="*/ 5330580 h 5641173"/>
              <a:gd name="connsiteX256" fmla="*/ 801817 w 11243827"/>
              <a:gd name="connsiteY256" fmla="*/ 5325937 h 5641173"/>
              <a:gd name="connsiteX257" fmla="*/ 798857 w 11243827"/>
              <a:gd name="connsiteY257" fmla="*/ 5320979 h 5641173"/>
              <a:gd name="connsiteX258" fmla="*/ 788354 w 11243827"/>
              <a:gd name="connsiteY258" fmla="*/ 5320143 h 5641173"/>
              <a:gd name="connsiteX259" fmla="*/ 785726 w 11243827"/>
              <a:gd name="connsiteY259" fmla="*/ 5318989 h 5641173"/>
              <a:gd name="connsiteX260" fmla="*/ 770507 w 11243827"/>
              <a:gd name="connsiteY260" fmla="*/ 5313309 h 5641173"/>
              <a:gd name="connsiteX261" fmla="*/ 733810 w 11243827"/>
              <a:gd name="connsiteY261" fmla="*/ 5324286 h 5641173"/>
              <a:gd name="connsiteX262" fmla="*/ 692117 w 11243827"/>
              <a:gd name="connsiteY262" fmla="*/ 5318786 h 5641173"/>
              <a:gd name="connsiteX263" fmla="*/ 528894 w 11243827"/>
              <a:gd name="connsiteY263" fmla="*/ 5327578 h 5641173"/>
              <a:gd name="connsiteX264" fmla="*/ 507005 w 11243827"/>
              <a:gd name="connsiteY264" fmla="*/ 5310149 h 5641173"/>
              <a:gd name="connsiteX265" fmla="*/ 441302 w 11243827"/>
              <a:gd name="connsiteY265" fmla="*/ 5307062 h 5641173"/>
              <a:gd name="connsiteX266" fmla="*/ 336819 w 11243827"/>
              <a:gd name="connsiteY266" fmla="*/ 5336690 h 5641173"/>
              <a:gd name="connsiteX267" fmla="*/ 215763 w 11243827"/>
              <a:gd name="connsiteY267" fmla="*/ 5332575 h 5641173"/>
              <a:gd name="connsiteX268" fmla="*/ 205927 w 11243827"/>
              <a:gd name="connsiteY268" fmla="*/ 5339672 h 5641173"/>
              <a:gd name="connsiteX269" fmla="*/ 194189 w 11243827"/>
              <a:gd name="connsiteY269" fmla="*/ 5343588 h 5641173"/>
              <a:gd name="connsiteX270" fmla="*/ 192552 w 11243827"/>
              <a:gd name="connsiteY270" fmla="*/ 5342845 h 5641173"/>
              <a:gd name="connsiteX271" fmla="*/ 178320 w 11243827"/>
              <a:gd name="connsiteY271" fmla="*/ 5343766 h 5641173"/>
              <a:gd name="connsiteX272" fmla="*/ 175596 w 11243827"/>
              <a:gd name="connsiteY272" fmla="*/ 5346411 h 5641173"/>
              <a:gd name="connsiteX273" fmla="*/ 165951 w 11243827"/>
              <a:gd name="connsiteY273" fmla="*/ 5347808 h 5641173"/>
              <a:gd name="connsiteX274" fmla="*/ 147287 w 11243827"/>
              <a:gd name="connsiteY274" fmla="*/ 5352625 h 5641173"/>
              <a:gd name="connsiteX275" fmla="*/ 143484 w 11243827"/>
              <a:gd name="connsiteY275" fmla="*/ 5351591 h 5641173"/>
              <a:gd name="connsiteX276" fmla="*/ 114847 w 11243827"/>
              <a:gd name="connsiteY276" fmla="*/ 5355844 h 5641173"/>
              <a:gd name="connsiteX277" fmla="*/ 114306 w 11243827"/>
              <a:gd name="connsiteY277" fmla="*/ 5354983 h 5641173"/>
              <a:gd name="connsiteX278" fmla="*/ 105588 w 11243827"/>
              <a:gd name="connsiteY278" fmla="*/ 5352169 h 5641173"/>
              <a:gd name="connsiteX279" fmla="*/ 89264 w 11243827"/>
              <a:gd name="connsiteY279" fmla="*/ 5348886 h 5641173"/>
              <a:gd name="connsiteX280" fmla="*/ 49794 w 11243827"/>
              <a:gd name="connsiteY280" fmla="*/ 5329950 h 5641173"/>
              <a:gd name="connsiteX281" fmla="*/ 19924 w 11243827"/>
              <a:gd name="connsiteY281" fmla="*/ 5334282 h 5641173"/>
              <a:gd name="connsiteX282" fmla="*/ 13819 w 11243827"/>
              <a:gd name="connsiteY282" fmla="*/ 5334653 h 5641173"/>
              <a:gd name="connsiteX283" fmla="*/ 13657 w 11243827"/>
              <a:gd name="connsiteY283" fmla="*/ 5334455 h 5641173"/>
              <a:gd name="connsiteX284" fmla="*/ 7139 w 11243827"/>
              <a:gd name="connsiteY284" fmla="*/ 5334438 h 5641173"/>
              <a:gd name="connsiteX285" fmla="*/ 2684 w 11243827"/>
              <a:gd name="connsiteY285" fmla="*/ 5335333 h 5641173"/>
              <a:gd name="connsiteX286" fmla="*/ 0 w 11243827"/>
              <a:gd name="connsiteY286" fmla="*/ 5335496 h 5641173"/>
              <a:gd name="connsiteX287" fmla="*/ 0 w 11243827"/>
              <a:gd name="connsiteY287" fmla="*/ 10592 h 5641173"/>
              <a:gd name="connsiteX288" fmla="*/ 11243827 w 11243827"/>
              <a:gd name="connsiteY288" fmla="*/ 0 h 5641173"/>
              <a:gd name="connsiteX0" fmla="*/ 11243827 w 11243827"/>
              <a:gd name="connsiteY0" fmla="*/ 0 h 5641173"/>
              <a:gd name="connsiteX1" fmla="*/ 11243827 w 11243827"/>
              <a:gd name="connsiteY1" fmla="*/ 1470035 h 5641173"/>
              <a:gd name="connsiteX2" fmla="*/ 11243827 w 11243827"/>
              <a:gd name="connsiteY2" fmla="*/ 5001571 h 5641173"/>
              <a:gd name="connsiteX3" fmla="*/ 11243827 w 11243827"/>
              <a:gd name="connsiteY3" fmla="*/ 5209610 h 5641173"/>
              <a:gd name="connsiteX4" fmla="*/ 11240675 w 11243827"/>
              <a:gd name="connsiteY4" fmla="*/ 5210442 h 5641173"/>
              <a:gd name="connsiteX5" fmla="*/ 11179959 w 11243827"/>
              <a:gd name="connsiteY5" fmla="*/ 5221199 h 5641173"/>
              <a:gd name="connsiteX6" fmla="*/ 11105493 w 11243827"/>
              <a:gd name="connsiteY6" fmla="*/ 5259905 h 5641173"/>
              <a:gd name="connsiteX7" fmla="*/ 11078640 w 11243827"/>
              <a:gd name="connsiteY7" fmla="*/ 5263531 h 5641173"/>
              <a:gd name="connsiteX8" fmla="*/ 11079616 w 11243827"/>
              <a:gd name="connsiteY8" fmla="*/ 5270380 h 5641173"/>
              <a:gd name="connsiteX9" fmla="*/ 11069641 w 11243827"/>
              <a:gd name="connsiteY9" fmla="*/ 5270884 h 5641173"/>
              <a:gd name="connsiteX10" fmla="*/ 11047377 w 11243827"/>
              <a:gd name="connsiteY10" fmla="*/ 5271051 h 5641173"/>
              <a:gd name="connsiteX11" fmla="*/ 10980705 w 11243827"/>
              <a:gd name="connsiteY11" fmla="*/ 5272951 h 5641173"/>
              <a:gd name="connsiteX12" fmla="*/ 10962514 w 11243827"/>
              <a:gd name="connsiteY12" fmla="*/ 5286084 h 5641173"/>
              <a:gd name="connsiteX13" fmla="*/ 10945307 w 11243827"/>
              <a:gd name="connsiteY13" fmla="*/ 5286290 h 5641173"/>
              <a:gd name="connsiteX14" fmla="*/ 10845516 w 11243827"/>
              <a:gd name="connsiteY14" fmla="*/ 5303894 h 5641173"/>
              <a:gd name="connsiteX15" fmla="*/ 10831795 w 11243827"/>
              <a:gd name="connsiteY15" fmla="*/ 5305210 h 5641173"/>
              <a:gd name="connsiteX16" fmla="*/ 10824365 w 11243827"/>
              <a:gd name="connsiteY16" fmla="*/ 5311111 h 5641173"/>
              <a:gd name="connsiteX17" fmla="*/ 10797756 w 11243827"/>
              <a:gd name="connsiteY17" fmla="*/ 5312285 h 5641173"/>
              <a:gd name="connsiteX18" fmla="*/ 10796525 w 11243827"/>
              <a:gd name="connsiteY18" fmla="*/ 5315645 h 5641173"/>
              <a:gd name="connsiteX19" fmla="*/ 10709063 w 11243827"/>
              <a:gd name="connsiteY19" fmla="*/ 5344492 h 5641173"/>
              <a:gd name="connsiteX20" fmla="*/ 10694078 w 11243827"/>
              <a:gd name="connsiteY20" fmla="*/ 5349258 h 5641173"/>
              <a:gd name="connsiteX21" fmla="*/ 10681131 w 11243827"/>
              <a:gd name="connsiteY21" fmla="*/ 5347812 h 5641173"/>
              <a:gd name="connsiteX22" fmla="*/ 10609448 w 11243827"/>
              <a:gd name="connsiteY22" fmla="*/ 5351931 h 5641173"/>
              <a:gd name="connsiteX23" fmla="*/ 10592397 w 11243827"/>
              <a:gd name="connsiteY23" fmla="*/ 5349402 h 5641173"/>
              <a:gd name="connsiteX24" fmla="*/ 10585227 w 11243827"/>
              <a:gd name="connsiteY24" fmla="*/ 5344063 h 5641173"/>
              <a:gd name="connsiteX25" fmla="*/ 10557472 w 11243827"/>
              <a:gd name="connsiteY25" fmla="*/ 5354151 h 5641173"/>
              <a:gd name="connsiteX26" fmla="*/ 10514646 w 11243827"/>
              <a:gd name="connsiteY26" fmla="*/ 5361064 h 5641173"/>
              <a:gd name="connsiteX27" fmla="*/ 10494292 w 11243827"/>
              <a:gd name="connsiteY27" fmla="*/ 5366054 h 5641173"/>
              <a:gd name="connsiteX28" fmla="*/ 10477869 w 11243827"/>
              <a:gd name="connsiteY28" fmla="*/ 5363025 h 5641173"/>
              <a:gd name="connsiteX29" fmla="*/ 10384411 w 11243827"/>
              <a:gd name="connsiteY29" fmla="*/ 5362257 h 5641173"/>
              <a:gd name="connsiteX30" fmla="*/ 10362921 w 11243827"/>
              <a:gd name="connsiteY30" fmla="*/ 5357444 h 5641173"/>
              <a:gd name="connsiteX31" fmla="*/ 10352736 w 11243827"/>
              <a:gd name="connsiteY31" fmla="*/ 5347851 h 5641173"/>
              <a:gd name="connsiteX32" fmla="*/ 10344754 w 11243827"/>
              <a:gd name="connsiteY32" fmla="*/ 5351272 h 5641173"/>
              <a:gd name="connsiteX33" fmla="*/ 10288226 w 11243827"/>
              <a:gd name="connsiteY33" fmla="*/ 5351613 h 5641173"/>
              <a:gd name="connsiteX34" fmla="*/ 10251350 w 11243827"/>
              <a:gd name="connsiteY34" fmla="*/ 5352711 h 5641173"/>
              <a:gd name="connsiteX35" fmla="*/ 10249108 w 11243827"/>
              <a:gd name="connsiteY35" fmla="*/ 5365881 h 5641173"/>
              <a:gd name="connsiteX36" fmla="*/ 10216272 w 11243827"/>
              <a:gd name="connsiteY36" fmla="*/ 5370573 h 5641173"/>
              <a:gd name="connsiteX37" fmla="*/ 10181278 w 11243827"/>
              <a:gd name="connsiteY37" fmla="*/ 5362119 h 5641173"/>
              <a:gd name="connsiteX38" fmla="*/ 10140033 w 11243827"/>
              <a:gd name="connsiteY38" fmla="*/ 5363304 h 5641173"/>
              <a:gd name="connsiteX39" fmla="*/ 10115353 w 11243827"/>
              <a:gd name="connsiteY39" fmla="*/ 5363869 h 5641173"/>
              <a:gd name="connsiteX40" fmla="*/ 10050578 w 11243827"/>
              <a:gd name="connsiteY40" fmla="*/ 5376153 h 5641173"/>
              <a:gd name="connsiteX41" fmla="*/ 9945478 w 11243827"/>
              <a:gd name="connsiteY41" fmla="*/ 5422859 h 5641173"/>
              <a:gd name="connsiteX42" fmla="*/ 9912481 w 11243827"/>
              <a:gd name="connsiteY42" fmla="*/ 5429477 h 5641173"/>
              <a:gd name="connsiteX43" fmla="*/ 9906713 w 11243827"/>
              <a:gd name="connsiteY43" fmla="*/ 5426784 h 5641173"/>
              <a:gd name="connsiteX44" fmla="*/ 9742436 w 11243827"/>
              <a:gd name="connsiteY44" fmla="*/ 5454834 h 5641173"/>
              <a:gd name="connsiteX45" fmla="*/ 9713044 w 11243827"/>
              <a:gd name="connsiteY45" fmla="*/ 5456476 h 5641173"/>
              <a:gd name="connsiteX46" fmla="*/ 9691033 w 11243827"/>
              <a:gd name="connsiteY46" fmla="*/ 5455451 h 5641173"/>
              <a:gd name="connsiteX47" fmla="*/ 9638355 w 11243827"/>
              <a:gd name="connsiteY47" fmla="*/ 5464794 h 5641173"/>
              <a:gd name="connsiteX48" fmla="*/ 9552434 w 11243827"/>
              <a:gd name="connsiteY48" fmla="*/ 5485280 h 5641173"/>
              <a:gd name="connsiteX49" fmla="*/ 9533883 w 11243827"/>
              <a:gd name="connsiteY49" fmla="*/ 5488516 h 5641173"/>
              <a:gd name="connsiteX50" fmla="*/ 9516916 w 11243827"/>
              <a:gd name="connsiteY50" fmla="*/ 5486828 h 5641173"/>
              <a:gd name="connsiteX51" fmla="*/ 9512093 w 11243827"/>
              <a:gd name="connsiteY51" fmla="*/ 5482541 h 5641173"/>
              <a:gd name="connsiteX52" fmla="*/ 9501725 w 11243827"/>
              <a:gd name="connsiteY52" fmla="*/ 5483603 h 5641173"/>
              <a:gd name="connsiteX53" fmla="*/ 9498754 w 11243827"/>
              <a:gd name="connsiteY53" fmla="*/ 5482951 h 5641173"/>
              <a:gd name="connsiteX54" fmla="*/ 9481932 w 11243827"/>
              <a:gd name="connsiteY54" fmla="*/ 5480151 h 5641173"/>
              <a:gd name="connsiteX55" fmla="*/ 9451321 w 11243827"/>
              <a:gd name="connsiteY55" fmla="*/ 5497375 h 5641173"/>
              <a:gd name="connsiteX56" fmla="*/ 9409298 w 11243827"/>
              <a:gd name="connsiteY56" fmla="*/ 5499478 h 5641173"/>
              <a:gd name="connsiteX57" fmla="*/ 9303056 w 11243827"/>
              <a:gd name="connsiteY57" fmla="*/ 5519093 h 5641173"/>
              <a:gd name="connsiteX58" fmla="*/ 9229078 w 11243827"/>
              <a:gd name="connsiteY58" fmla="*/ 5524154 h 5641173"/>
              <a:gd name="connsiteX59" fmla="*/ 9165105 w 11243827"/>
              <a:gd name="connsiteY59" fmla="*/ 5532892 h 5641173"/>
              <a:gd name="connsiteX60" fmla="*/ 9077301 w 11243827"/>
              <a:gd name="connsiteY60" fmla="*/ 5580356 h 5641173"/>
              <a:gd name="connsiteX61" fmla="*/ 8960065 w 11243827"/>
              <a:gd name="connsiteY61" fmla="*/ 5597982 h 5641173"/>
              <a:gd name="connsiteX62" fmla="*/ 8953536 w 11243827"/>
              <a:gd name="connsiteY62" fmla="*/ 5606638 h 5641173"/>
              <a:gd name="connsiteX63" fmla="*/ 8943907 w 11243827"/>
              <a:gd name="connsiteY63" fmla="*/ 5612541 h 5641173"/>
              <a:gd name="connsiteX64" fmla="*/ 8942046 w 11243827"/>
              <a:gd name="connsiteY64" fmla="*/ 5612112 h 5641173"/>
              <a:gd name="connsiteX65" fmla="*/ 8928824 w 11243827"/>
              <a:gd name="connsiteY65" fmla="*/ 5615549 h 5641173"/>
              <a:gd name="connsiteX66" fmla="*/ 8927294 w 11243827"/>
              <a:gd name="connsiteY66" fmla="*/ 5618607 h 5641173"/>
              <a:gd name="connsiteX67" fmla="*/ 8918651 w 11243827"/>
              <a:gd name="connsiteY67" fmla="*/ 5621688 h 5641173"/>
              <a:gd name="connsiteX68" fmla="*/ 8902772 w 11243827"/>
              <a:gd name="connsiteY68" fmla="*/ 5629703 h 5641173"/>
              <a:gd name="connsiteX69" fmla="*/ 8898724 w 11243827"/>
              <a:gd name="connsiteY69" fmla="*/ 5629379 h 5641173"/>
              <a:gd name="connsiteX70" fmla="*/ 8873099 w 11243827"/>
              <a:gd name="connsiteY70" fmla="*/ 5638628 h 5641173"/>
              <a:gd name="connsiteX71" fmla="*/ 8872234 w 11243827"/>
              <a:gd name="connsiteY71" fmla="*/ 5637889 h 5641173"/>
              <a:gd name="connsiteX72" fmla="*/ 8862777 w 11243827"/>
              <a:gd name="connsiteY72" fmla="*/ 5636711 h 5641173"/>
              <a:gd name="connsiteX73" fmla="*/ 8845869 w 11243827"/>
              <a:gd name="connsiteY73" fmla="*/ 5636436 h 5641173"/>
              <a:gd name="connsiteX74" fmla="*/ 8800548 w 11243827"/>
              <a:gd name="connsiteY74" fmla="*/ 5625084 h 5641173"/>
              <a:gd name="connsiteX75" fmla="*/ 8773774 w 11243827"/>
              <a:gd name="connsiteY75" fmla="*/ 5634630 h 5641173"/>
              <a:gd name="connsiteX76" fmla="*/ 8698255 w 11243827"/>
              <a:gd name="connsiteY76" fmla="*/ 5636083 h 5641173"/>
              <a:gd name="connsiteX77" fmla="*/ 8619167 w 11243827"/>
              <a:gd name="connsiteY77" fmla="*/ 5619130 h 5641173"/>
              <a:gd name="connsiteX78" fmla="*/ 8539822 w 11243827"/>
              <a:gd name="connsiteY78" fmla="*/ 5616905 h 5641173"/>
              <a:gd name="connsiteX79" fmla="*/ 8511094 w 11243827"/>
              <a:gd name="connsiteY79" fmla="*/ 5617360 h 5641173"/>
              <a:gd name="connsiteX80" fmla="*/ 8459886 w 11243827"/>
              <a:gd name="connsiteY80" fmla="*/ 5612612 h 5641173"/>
              <a:gd name="connsiteX81" fmla="*/ 8436432 w 11243827"/>
              <a:gd name="connsiteY81" fmla="*/ 5606990 h 5641173"/>
              <a:gd name="connsiteX82" fmla="*/ 8435403 w 11243827"/>
              <a:gd name="connsiteY82" fmla="*/ 5607336 h 5641173"/>
              <a:gd name="connsiteX83" fmla="*/ 8433307 w 11243827"/>
              <a:gd name="connsiteY83" fmla="*/ 5604917 h 5641173"/>
              <a:gd name="connsiteX84" fmla="*/ 8428968 w 11243827"/>
              <a:gd name="connsiteY84" fmla="*/ 5603796 h 5641173"/>
              <a:gd name="connsiteX85" fmla="*/ 8417124 w 11243827"/>
              <a:gd name="connsiteY85" fmla="*/ 5604518 h 5641173"/>
              <a:gd name="connsiteX86" fmla="*/ 8412669 w 11243827"/>
              <a:gd name="connsiteY86" fmla="*/ 5605413 h 5641173"/>
              <a:gd name="connsiteX87" fmla="*/ 8406152 w 11243827"/>
              <a:gd name="connsiteY87" fmla="*/ 5605396 h 5641173"/>
              <a:gd name="connsiteX88" fmla="*/ 8405989 w 11243827"/>
              <a:gd name="connsiteY88" fmla="*/ 5605197 h 5641173"/>
              <a:gd name="connsiteX89" fmla="*/ 8399884 w 11243827"/>
              <a:gd name="connsiteY89" fmla="*/ 5605568 h 5641173"/>
              <a:gd name="connsiteX90" fmla="*/ 8370014 w 11243827"/>
              <a:gd name="connsiteY90" fmla="*/ 5609900 h 5641173"/>
              <a:gd name="connsiteX91" fmla="*/ 8330544 w 11243827"/>
              <a:gd name="connsiteY91" fmla="*/ 5590964 h 5641173"/>
              <a:gd name="connsiteX92" fmla="*/ 8314221 w 11243827"/>
              <a:gd name="connsiteY92" fmla="*/ 5587682 h 5641173"/>
              <a:gd name="connsiteX93" fmla="*/ 8305502 w 11243827"/>
              <a:gd name="connsiteY93" fmla="*/ 5584868 h 5641173"/>
              <a:gd name="connsiteX94" fmla="*/ 8304962 w 11243827"/>
              <a:gd name="connsiteY94" fmla="*/ 5584007 h 5641173"/>
              <a:gd name="connsiteX95" fmla="*/ 8276324 w 11243827"/>
              <a:gd name="connsiteY95" fmla="*/ 5588260 h 5641173"/>
              <a:gd name="connsiteX96" fmla="*/ 8272522 w 11243827"/>
              <a:gd name="connsiteY96" fmla="*/ 5587226 h 5641173"/>
              <a:gd name="connsiteX97" fmla="*/ 8253857 w 11243827"/>
              <a:gd name="connsiteY97" fmla="*/ 5592043 h 5641173"/>
              <a:gd name="connsiteX98" fmla="*/ 8244212 w 11243827"/>
              <a:gd name="connsiteY98" fmla="*/ 5593439 h 5641173"/>
              <a:gd name="connsiteX99" fmla="*/ 8241488 w 11243827"/>
              <a:gd name="connsiteY99" fmla="*/ 5596085 h 5641173"/>
              <a:gd name="connsiteX100" fmla="*/ 8227256 w 11243827"/>
              <a:gd name="connsiteY100" fmla="*/ 5597005 h 5641173"/>
              <a:gd name="connsiteX101" fmla="*/ 8225619 w 11243827"/>
              <a:gd name="connsiteY101" fmla="*/ 5596262 h 5641173"/>
              <a:gd name="connsiteX102" fmla="*/ 8213882 w 11243827"/>
              <a:gd name="connsiteY102" fmla="*/ 5600179 h 5641173"/>
              <a:gd name="connsiteX103" fmla="*/ 8204045 w 11243827"/>
              <a:gd name="connsiteY103" fmla="*/ 5607275 h 5641173"/>
              <a:gd name="connsiteX104" fmla="*/ 8082989 w 11243827"/>
              <a:gd name="connsiteY104" fmla="*/ 5603160 h 5641173"/>
              <a:gd name="connsiteX105" fmla="*/ 7976942 w 11243827"/>
              <a:gd name="connsiteY105" fmla="*/ 5598455 h 5641173"/>
              <a:gd name="connsiteX106" fmla="*/ 7950121 w 11243827"/>
              <a:gd name="connsiteY106" fmla="*/ 5590893 h 5641173"/>
              <a:gd name="connsiteX107" fmla="*/ 7727691 w 11243827"/>
              <a:gd name="connsiteY107" fmla="*/ 5621064 h 5641173"/>
              <a:gd name="connsiteX108" fmla="*/ 7685998 w 11243827"/>
              <a:gd name="connsiteY108" fmla="*/ 5615564 h 5641173"/>
              <a:gd name="connsiteX109" fmla="*/ 7649302 w 11243827"/>
              <a:gd name="connsiteY109" fmla="*/ 5626541 h 5641173"/>
              <a:gd name="connsiteX110" fmla="*/ 7634083 w 11243827"/>
              <a:gd name="connsiteY110" fmla="*/ 5620862 h 5641173"/>
              <a:gd name="connsiteX111" fmla="*/ 7631455 w 11243827"/>
              <a:gd name="connsiteY111" fmla="*/ 5619708 h 5641173"/>
              <a:gd name="connsiteX112" fmla="*/ 7620952 w 11243827"/>
              <a:gd name="connsiteY112" fmla="*/ 5618872 h 5641173"/>
              <a:gd name="connsiteX113" fmla="*/ 7617992 w 11243827"/>
              <a:gd name="connsiteY113" fmla="*/ 5613914 h 5641173"/>
              <a:gd name="connsiteX114" fmla="*/ 7602182 w 11243827"/>
              <a:gd name="connsiteY114" fmla="*/ 5609271 h 5641173"/>
              <a:gd name="connsiteX115" fmla="*/ 7582847 w 11243827"/>
              <a:gd name="connsiteY115" fmla="*/ 5609047 h 5641173"/>
              <a:gd name="connsiteX116" fmla="*/ 7514158 w 11243827"/>
              <a:gd name="connsiteY116" fmla="*/ 5607737 h 5641173"/>
              <a:gd name="connsiteX117" fmla="*/ 7502955 w 11243827"/>
              <a:gd name="connsiteY117" fmla="*/ 5610415 h 5641173"/>
              <a:gd name="connsiteX118" fmla="*/ 7466391 w 11243827"/>
              <a:gd name="connsiteY118" fmla="*/ 5605949 h 5641173"/>
              <a:gd name="connsiteX119" fmla="*/ 7433806 w 11243827"/>
              <a:gd name="connsiteY119" fmla="*/ 5604945 h 5641173"/>
              <a:gd name="connsiteX120" fmla="*/ 7412693 w 11243827"/>
              <a:gd name="connsiteY120" fmla="*/ 5607075 h 5641173"/>
              <a:gd name="connsiteX121" fmla="*/ 7407159 w 11243827"/>
              <a:gd name="connsiteY121" fmla="*/ 5605310 h 5641173"/>
              <a:gd name="connsiteX122" fmla="*/ 7385900 w 11243827"/>
              <a:gd name="connsiteY122" fmla="*/ 5604171 h 5641173"/>
              <a:gd name="connsiteX123" fmla="*/ 7375071 w 11243827"/>
              <a:gd name="connsiteY123" fmla="*/ 5606788 h 5641173"/>
              <a:gd name="connsiteX124" fmla="*/ 7364382 w 11243827"/>
              <a:gd name="connsiteY124" fmla="*/ 5600762 h 5641173"/>
              <a:gd name="connsiteX125" fmla="*/ 7361770 w 11243827"/>
              <a:gd name="connsiteY125" fmla="*/ 5596347 h 5641173"/>
              <a:gd name="connsiteX126" fmla="*/ 7346641 w 11243827"/>
              <a:gd name="connsiteY126" fmla="*/ 5598329 h 5641173"/>
              <a:gd name="connsiteX127" fmla="*/ 7334238 w 11243827"/>
              <a:gd name="connsiteY127" fmla="*/ 5594014 h 5641173"/>
              <a:gd name="connsiteX128" fmla="*/ 7323426 w 11243827"/>
              <a:gd name="connsiteY128" fmla="*/ 5596835 h 5641173"/>
              <a:gd name="connsiteX129" fmla="*/ 7318938 w 11243827"/>
              <a:gd name="connsiteY129" fmla="*/ 5596200 h 5641173"/>
              <a:gd name="connsiteX130" fmla="*/ 7307784 w 11243827"/>
              <a:gd name="connsiteY130" fmla="*/ 5594065 h 5641173"/>
              <a:gd name="connsiteX131" fmla="*/ 7288540 w 11243827"/>
              <a:gd name="connsiteY131" fmla="*/ 5589320 h 5641173"/>
              <a:gd name="connsiteX132" fmla="*/ 7282537 w 11243827"/>
              <a:gd name="connsiteY132" fmla="*/ 5588660 h 5641173"/>
              <a:gd name="connsiteX133" fmla="*/ 7269466 w 11243827"/>
              <a:gd name="connsiteY133" fmla="*/ 5581404 h 5641173"/>
              <a:gd name="connsiteX134" fmla="*/ 7244165 w 11243827"/>
              <a:gd name="connsiteY134" fmla="*/ 5575200 h 5641173"/>
              <a:gd name="connsiteX135" fmla="*/ 7199619 w 11243827"/>
              <a:gd name="connsiteY135" fmla="*/ 5553550 h 5641173"/>
              <a:gd name="connsiteX136" fmla="*/ 7173434 w 11243827"/>
              <a:gd name="connsiteY136" fmla="*/ 5543219 h 5641173"/>
              <a:gd name="connsiteX137" fmla="*/ 7155718 w 11243827"/>
              <a:gd name="connsiteY137" fmla="*/ 5533697 h 5641173"/>
              <a:gd name="connsiteX138" fmla="*/ 7103430 w 11243827"/>
              <a:gd name="connsiteY138" fmla="*/ 5520249 h 5641173"/>
              <a:gd name="connsiteX139" fmla="*/ 7013746 w 11243827"/>
              <a:gd name="connsiteY139" fmla="*/ 5502470 h 5641173"/>
              <a:gd name="connsiteX140" fmla="*/ 6995379 w 11243827"/>
              <a:gd name="connsiteY140" fmla="*/ 5497693 h 5641173"/>
              <a:gd name="connsiteX141" fmla="*/ 6982475 w 11243827"/>
              <a:gd name="connsiteY141" fmla="*/ 5489641 h 5641173"/>
              <a:gd name="connsiteX142" fmla="*/ 6981994 w 11243827"/>
              <a:gd name="connsiteY142" fmla="*/ 5484335 h 5641173"/>
              <a:gd name="connsiteX143" fmla="*/ 6972355 w 11243827"/>
              <a:gd name="connsiteY143" fmla="*/ 5481074 h 5641173"/>
              <a:gd name="connsiteX144" fmla="*/ 6970394 w 11243827"/>
              <a:gd name="connsiteY144" fmla="*/ 5479383 h 5641173"/>
              <a:gd name="connsiteX145" fmla="*/ 6958543 w 11243827"/>
              <a:gd name="connsiteY145" fmla="*/ 5470507 h 5641173"/>
              <a:gd name="connsiteX146" fmla="*/ 6918276 w 11243827"/>
              <a:gd name="connsiteY146" fmla="*/ 5472034 h 5641173"/>
              <a:gd name="connsiteX147" fmla="*/ 6881046 w 11243827"/>
              <a:gd name="connsiteY147" fmla="*/ 5457070 h 5641173"/>
              <a:gd name="connsiteX148" fmla="*/ 6752164 w 11243827"/>
              <a:gd name="connsiteY148" fmla="*/ 5425021 h 5641173"/>
              <a:gd name="connsiteX149" fmla="*/ 6724964 w 11243827"/>
              <a:gd name="connsiteY149" fmla="*/ 5414071 h 5641173"/>
              <a:gd name="connsiteX150" fmla="*/ 6683286 w 11243827"/>
              <a:gd name="connsiteY150" fmla="*/ 5405383 h 5641173"/>
              <a:gd name="connsiteX151" fmla="*/ 6644277 w 11243827"/>
              <a:gd name="connsiteY151" fmla="*/ 5429684 h 5641173"/>
              <a:gd name="connsiteX152" fmla="*/ 6532914 w 11243827"/>
              <a:gd name="connsiteY152" fmla="*/ 5431205 h 5641173"/>
              <a:gd name="connsiteX153" fmla="*/ 6307459 w 11243827"/>
              <a:gd name="connsiteY153" fmla="*/ 5467087 h 5641173"/>
              <a:gd name="connsiteX154" fmla="*/ 6196243 w 11243827"/>
              <a:gd name="connsiteY154" fmla="*/ 5515042 h 5641173"/>
              <a:gd name="connsiteX155" fmla="*/ 6099124 w 11243827"/>
              <a:gd name="connsiteY155" fmla="*/ 5516848 h 5641173"/>
              <a:gd name="connsiteX156" fmla="*/ 6016077 w 11243827"/>
              <a:gd name="connsiteY156" fmla="*/ 5528642 h 5641173"/>
              <a:gd name="connsiteX157" fmla="*/ 6004389 w 11243827"/>
              <a:gd name="connsiteY157" fmla="*/ 5531206 h 5641173"/>
              <a:gd name="connsiteX158" fmla="*/ 5933945 w 11243827"/>
              <a:gd name="connsiteY158" fmla="*/ 5538840 h 5641173"/>
              <a:gd name="connsiteX159" fmla="*/ 5883936 w 11243827"/>
              <a:gd name="connsiteY159" fmla="*/ 5553807 h 5641173"/>
              <a:gd name="connsiteX160" fmla="*/ 5798331 w 11243827"/>
              <a:gd name="connsiteY160" fmla="*/ 5564248 h 5641173"/>
              <a:gd name="connsiteX161" fmla="*/ 5712738 w 11243827"/>
              <a:gd name="connsiteY161" fmla="*/ 5573120 h 5641173"/>
              <a:gd name="connsiteX162" fmla="*/ 5681342 w 11243827"/>
              <a:gd name="connsiteY162" fmla="*/ 5575621 h 5641173"/>
              <a:gd name="connsiteX163" fmla="*/ 5627167 w 11243827"/>
              <a:gd name="connsiteY163" fmla="*/ 5583215 h 5641173"/>
              <a:gd name="connsiteX164" fmla="*/ 5591414 w 11243827"/>
              <a:gd name="connsiteY164" fmla="*/ 5587695 h 5641173"/>
              <a:gd name="connsiteX165" fmla="*/ 5583028 w 11243827"/>
              <a:gd name="connsiteY165" fmla="*/ 5580877 h 5641173"/>
              <a:gd name="connsiteX166" fmla="*/ 5549426 w 11243827"/>
              <a:gd name="connsiteY166" fmla="*/ 5582858 h 5641173"/>
              <a:gd name="connsiteX167" fmla="*/ 5519999 w 11243827"/>
              <a:gd name="connsiteY167" fmla="*/ 5592246 h 5641173"/>
              <a:gd name="connsiteX168" fmla="*/ 5480028 w 11243827"/>
              <a:gd name="connsiteY168" fmla="*/ 5597282 h 5641173"/>
              <a:gd name="connsiteX169" fmla="*/ 5456175 w 11243827"/>
              <a:gd name="connsiteY169" fmla="*/ 5600371 h 5641173"/>
              <a:gd name="connsiteX170" fmla="*/ 5388463 w 11243827"/>
              <a:gd name="connsiteY170" fmla="*/ 5602638 h 5641173"/>
              <a:gd name="connsiteX171" fmla="*/ 5265898 w 11243827"/>
              <a:gd name="connsiteY171" fmla="*/ 5591830 h 5641173"/>
              <a:gd name="connsiteX172" fmla="*/ 5231231 w 11243827"/>
              <a:gd name="connsiteY172" fmla="*/ 5592790 h 5641173"/>
              <a:gd name="connsiteX173" fmla="*/ 5226996 w 11243827"/>
              <a:gd name="connsiteY173" fmla="*/ 5595040 h 5641173"/>
              <a:gd name="connsiteX174" fmla="*/ 5175988 w 11243827"/>
              <a:gd name="connsiteY174" fmla="*/ 5588131 h 5641173"/>
              <a:gd name="connsiteX175" fmla="*/ 5107470 w 11243827"/>
              <a:gd name="connsiteY175" fmla="*/ 5594771 h 5641173"/>
              <a:gd name="connsiteX176" fmla="*/ 5027868 w 11243827"/>
              <a:gd name="connsiteY176" fmla="*/ 5605624 h 5641173"/>
              <a:gd name="connsiteX177" fmla="*/ 5007324 w 11243827"/>
              <a:gd name="connsiteY177" fmla="*/ 5609209 h 5641173"/>
              <a:gd name="connsiteX178" fmla="*/ 4952559 w 11243827"/>
              <a:gd name="connsiteY178" fmla="*/ 5611402 h 5641173"/>
              <a:gd name="connsiteX179" fmla="*/ 4826081 w 11243827"/>
              <a:gd name="connsiteY179" fmla="*/ 5616191 h 5641173"/>
              <a:gd name="connsiteX180" fmla="*/ 4823501 w 11243827"/>
              <a:gd name="connsiteY180" fmla="*/ 5619174 h 5641173"/>
              <a:gd name="connsiteX181" fmla="*/ 4813093 w 11243827"/>
              <a:gd name="connsiteY181" fmla="*/ 5620026 h 5641173"/>
              <a:gd name="connsiteX182" fmla="*/ 4810563 w 11243827"/>
              <a:gd name="connsiteY182" fmla="*/ 5620787 h 5641173"/>
              <a:gd name="connsiteX183" fmla="*/ 4795818 w 11243827"/>
              <a:gd name="connsiteY183" fmla="*/ 5624618 h 5641173"/>
              <a:gd name="connsiteX184" fmla="*/ 4758404 w 11243827"/>
              <a:gd name="connsiteY184" fmla="*/ 5619510 h 5641173"/>
              <a:gd name="connsiteX185" fmla="*/ 4717254 w 11243827"/>
              <a:gd name="connsiteY185" fmla="*/ 5624155 h 5641173"/>
              <a:gd name="connsiteX186" fmla="*/ 4591958 w 11243827"/>
              <a:gd name="connsiteY186" fmla="*/ 5624710 h 5641173"/>
              <a:gd name="connsiteX187" fmla="*/ 4476215 w 11243827"/>
              <a:gd name="connsiteY187" fmla="*/ 5628210 h 5641173"/>
              <a:gd name="connsiteX188" fmla="*/ 4425193 w 11243827"/>
              <a:gd name="connsiteY188" fmla="*/ 5627414 h 5641173"/>
              <a:gd name="connsiteX189" fmla="*/ 4383866 w 11243827"/>
              <a:gd name="connsiteY189" fmla="*/ 5626546 h 5641173"/>
              <a:gd name="connsiteX190" fmla="*/ 4385596 w 11243827"/>
              <a:gd name="connsiteY190" fmla="*/ 5634646 h 5641173"/>
              <a:gd name="connsiteX191" fmla="*/ 4360864 w 11243827"/>
              <a:gd name="connsiteY191" fmla="*/ 5641173 h 5641173"/>
              <a:gd name="connsiteX192" fmla="*/ 4328321 w 11243827"/>
              <a:gd name="connsiteY192" fmla="*/ 5626332 h 5641173"/>
              <a:gd name="connsiteX193" fmla="*/ 4309842 w 11243827"/>
              <a:gd name="connsiteY193" fmla="*/ 5626471 h 5641173"/>
              <a:gd name="connsiteX194" fmla="*/ 4277424 w 11243827"/>
              <a:gd name="connsiteY194" fmla="*/ 5631598 h 5641173"/>
              <a:gd name="connsiteX195" fmla="*/ 4266627 w 11243827"/>
              <a:gd name="connsiteY195" fmla="*/ 5633969 h 5641173"/>
              <a:gd name="connsiteX196" fmla="*/ 4185525 w 11243827"/>
              <a:gd name="connsiteY196" fmla="*/ 5617508 h 5641173"/>
              <a:gd name="connsiteX197" fmla="*/ 4177617 w 11243827"/>
              <a:gd name="connsiteY197" fmla="*/ 5610903 h 5641173"/>
              <a:gd name="connsiteX198" fmla="*/ 4136948 w 11243827"/>
              <a:gd name="connsiteY198" fmla="*/ 5608031 h 5641173"/>
              <a:gd name="connsiteX199" fmla="*/ 4132323 w 11243827"/>
              <a:gd name="connsiteY199" fmla="*/ 5609784 h 5641173"/>
              <a:gd name="connsiteX200" fmla="*/ 4098620 w 11243827"/>
              <a:gd name="connsiteY200" fmla="*/ 5599672 h 5641173"/>
              <a:gd name="connsiteX201" fmla="*/ 3963475 w 11243827"/>
              <a:gd name="connsiteY201" fmla="*/ 5581841 h 5641173"/>
              <a:gd name="connsiteX202" fmla="*/ 3703613 w 11243827"/>
              <a:gd name="connsiteY202" fmla="*/ 5572482 h 5641173"/>
              <a:gd name="connsiteX203" fmla="*/ 3432987 w 11243827"/>
              <a:gd name="connsiteY203" fmla="*/ 5545768 h 5641173"/>
              <a:gd name="connsiteX204" fmla="*/ 3176381 w 11243827"/>
              <a:gd name="connsiteY204" fmla="*/ 5556110 h 5641173"/>
              <a:gd name="connsiteX205" fmla="*/ 2710156 w 11243827"/>
              <a:gd name="connsiteY205" fmla="*/ 5527517 h 5641173"/>
              <a:gd name="connsiteX206" fmla="*/ 2550206 w 11243827"/>
              <a:gd name="connsiteY206" fmla="*/ 5524958 h 5641173"/>
              <a:gd name="connsiteX207" fmla="*/ 2443041 w 11243827"/>
              <a:gd name="connsiteY207" fmla="*/ 5523990 h 5641173"/>
              <a:gd name="connsiteX208" fmla="*/ 2435613 w 11243827"/>
              <a:gd name="connsiteY208" fmla="*/ 5526704 h 5641173"/>
              <a:gd name="connsiteX209" fmla="*/ 2405682 w 11243827"/>
              <a:gd name="connsiteY209" fmla="*/ 5528307 h 5641173"/>
              <a:gd name="connsiteX210" fmla="*/ 2397487 w 11243827"/>
              <a:gd name="connsiteY210" fmla="*/ 5540337 h 5641173"/>
              <a:gd name="connsiteX211" fmla="*/ 2297454 w 11243827"/>
              <a:gd name="connsiteY211" fmla="*/ 5550765 h 5641173"/>
              <a:gd name="connsiteX212" fmla="*/ 2056700 w 11243827"/>
              <a:gd name="connsiteY212" fmla="*/ 5555489 h 5641173"/>
              <a:gd name="connsiteX213" fmla="*/ 1878530 w 11243827"/>
              <a:gd name="connsiteY213" fmla="*/ 5535330 h 5641173"/>
              <a:gd name="connsiteX214" fmla="*/ 1859292 w 11243827"/>
              <a:gd name="connsiteY214" fmla="*/ 5535461 h 5641173"/>
              <a:gd name="connsiteX215" fmla="*/ 1835626 w 11243827"/>
              <a:gd name="connsiteY215" fmla="*/ 5533793 h 5641173"/>
              <a:gd name="connsiteX216" fmla="*/ 1798939 w 11243827"/>
              <a:gd name="connsiteY216" fmla="*/ 5540285 h 5641173"/>
              <a:gd name="connsiteX217" fmla="*/ 1779046 w 11243827"/>
              <a:gd name="connsiteY217" fmla="*/ 5549949 h 5641173"/>
              <a:gd name="connsiteX218" fmla="*/ 1772421 w 11243827"/>
              <a:gd name="connsiteY218" fmla="*/ 5549018 h 5641173"/>
              <a:gd name="connsiteX219" fmla="*/ 1772052 w 11243827"/>
              <a:gd name="connsiteY219" fmla="*/ 5545689 h 5641173"/>
              <a:gd name="connsiteX220" fmla="*/ 1711543 w 11243827"/>
              <a:gd name="connsiteY220" fmla="*/ 5534558 h 5641173"/>
              <a:gd name="connsiteX221" fmla="*/ 1631462 w 11243827"/>
              <a:gd name="connsiteY221" fmla="*/ 5491807 h 5641173"/>
              <a:gd name="connsiteX222" fmla="*/ 1538763 w 11243827"/>
              <a:gd name="connsiteY222" fmla="*/ 5482781 h 5641173"/>
              <a:gd name="connsiteX223" fmla="*/ 1501533 w 11243827"/>
              <a:gd name="connsiteY223" fmla="*/ 5467817 h 5641173"/>
              <a:gd name="connsiteX224" fmla="*/ 1461266 w 11243827"/>
              <a:gd name="connsiteY224" fmla="*/ 5469343 h 5641173"/>
              <a:gd name="connsiteX225" fmla="*/ 1449415 w 11243827"/>
              <a:gd name="connsiteY225" fmla="*/ 5460467 h 5641173"/>
              <a:gd name="connsiteX226" fmla="*/ 1447454 w 11243827"/>
              <a:gd name="connsiteY226" fmla="*/ 5458776 h 5641173"/>
              <a:gd name="connsiteX227" fmla="*/ 1437814 w 11243827"/>
              <a:gd name="connsiteY227" fmla="*/ 5455515 h 5641173"/>
              <a:gd name="connsiteX228" fmla="*/ 1437334 w 11243827"/>
              <a:gd name="connsiteY228" fmla="*/ 5450209 h 5641173"/>
              <a:gd name="connsiteX229" fmla="*/ 1424429 w 11243827"/>
              <a:gd name="connsiteY229" fmla="*/ 5442157 h 5641173"/>
              <a:gd name="connsiteX230" fmla="*/ 1406063 w 11243827"/>
              <a:gd name="connsiteY230" fmla="*/ 5437380 h 5641173"/>
              <a:gd name="connsiteX231" fmla="*/ 1316379 w 11243827"/>
              <a:gd name="connsiteY231" fmla="*/ 5419601 h 5641173"/>
              <a:gd name="connsiteX232" fmla="*/ 1264090 w 11243827"/>
              <a:gd name="connsiteY232" fmla="*/ 5406153 h 5641173"/>
              <a:gd name="connsiteX233" fmla="*/ 1246374 w 11243827"/>
              <a:gd name="connsiteY233" fmla="*/ 5396631 h 5641173"/>
              <a:gd name="connsiteX234" fmla="*/ 1220190 w 11243827"/>
              <a:gd name="connsiteY234" fmla="*/ 5386301 h 5641173"/>
              <a:gd name="connsiteX235" fmla="*/ 1175643 w 11243827"/>
              <a:gd name="connsiteY235" fmla="*/ 5364651 h 5641173"/>
              <a:gd name="connsiteX236" fmla="*/ 1150342 w 11243827"/>
              <a:gd name="connsiteY236" fmla="*/ 5358447 h 5641173"/>
              <a:gd name="connsiteX237" fmla="*/ 1137272 w 11243827"/>
              <a:gd name="connsiteY237" fmla="*/ 5351191 h 5641173"/>
              <a:gd name="connsiteX238" fmla="*/ 1131268 w 11243827"/>
              <a:gd name="connsiteY238" fmla="*/ 5350530 h 5641173"/>
              <a:gd name="connsiteX239" fmla="*/ 1112024 w 11243827"/>
              <a:gd name="connsiteY239" fmla="*/ 5345786 h 5641173"/>
              <a:gd name="connsiteX240" fmla="*/ 1100870 w 11243827"/>
              <a:gd name="connsiteY240" fmla="*/ 5343651 h 5641173"/>
              <a:gd name="connsiteX241" fmla="*/ 1096383 w 11243827"/>
              <a:gd name="connsiteY241" fmla="*/ 5343015 h 5641173"/>
              <a:gd name="connsiteX242" fmla="*/ 1085571 w 11243827"/>
              <a:gd name="connsiteY242" fmla="*/ 5345836 h 5641173"/>
              <a:gd name="connsiteX243" fmla="*/ 1073168 w 11243827"/>
              <a:gd name="connsiteY243" fmla="*/ 5341521 h 5641173"/>
              <a:gd name="connsiteX244" fmla="*/ 1058039 w 11243827"/>
              <a:gd name="connsiteY244" fmla="*/ 5343504 h 5641173"/>
              <a:gd name="connsiteX245" fmla="*/ 1055426 w 11243827"/>
              <a:gd name="connsiteY245" fmla="*/ 5339088 h 5641173"/>
              <a:gd name="connsiteX246" fmla="*/ 1044738 w 11243827"/>
              <a:gd name="connsiteY246" fmla="*/ 5333063 h 5641173"/>
              <a:gd name="connsiteX247" fmla="*/ 1033909 w 11243827"/>
              <a:gd name="connsiteY247" fmla="*/ 5335680 h 5641173"/>
              <a:gd name="connsiteX248" fmla="*/ 1012649 w 11243827"/>
              <a:gd name="connsiteY248" fmla="*/ 5334541 h 5641173"/>
              <a:gd name="connsiteX249" fmla="*/ 1007115 w 11243827"/>
              <a:gd name="connsiteY249" fmla="*/ 5332775 h 5641173"/>
              <a:gd name="connsiteX250" fmla="*/ 986002 w 11243827"/>
              <a:gd name="connsiteY250" fmla="*/ 5334906 h 5641173"/>
              <a:gd name="connsiteX251" fmla="*/ 953418 w 11243827"/>
              <a:gd name="connsiteY251" fmla="*/ 5333901 h 5641173"/>
              <a:gd name="connsiteX252" fmla="*/ 916854 w 11243827"/>
              <a:gd name="connsiteY252" fmla="*/ 5329435 h 5641173"/>
              <a:gd name="connsiteX253" fmla="*/ 905651 w 11243827"/>
              <a:gd name="connsiteY253" fmla="*/ 5332114 h 5641173"/>
              <a:gd name="connsiteX254" fmla="*/ 836961 w 11243827"/>
              <a:gd name="connsiteY254" fmla="*/ 5330803 h 5641173"/>
              <a:gd name="connsiteX255" fmla="*/ 817627 w 11243827"/>
              <a:gd name="connsiteY255" fmla="*/ 5330580 h 5641173"/>
              <a:gd name="connsiteX256" fmla="*/ 801817 w 11243827"/>
              <a:gd name="connsiteY256" fmla="*/ 5325937 h 5641173"/>
              <a:gd name="connsiteX257" fmla="*/ 798857 w 11243827"/>
              <a:gd name="connsiteY257" fmla="*/ 5320979 h 5641173"/>
              <a:gd name="connsiteX258" fmla="*/ 788354 w 11243827"/>
              <a:gd name="connsiteY258" fmla="*/ 5320143 h 5641173"/>
              <a:gd name="connsiteX259" fmla="*/ 785726 w 11243827"/>
              <a:gd name="connsiteY259" fmla="*/ 5318989 h 5641173"/>
              <a:gd name="connsiteX260" fmla="*/ 770507 w 11243827"/>
              <a:gd name="connsiteY260" fmla="*/ 5313309 h 5641173"/>
              <a:gd name="connsiteX261" fmla="*/ 733810 w 11243827"/>
              <a:gd name="connsiteY261" fmla="*/ 5324286 h 5641173"/>
              <a:gd name="connsiteX262" fmla="*/ 692117 w 11243827"/>
              <a:gd name="connsiteY262" fmla="*/ 5318786 h 5641173"/>
              <a:gd name="connsiteX263" fmla="*/ 528894 w 11243827"/>
              <a:gd name="connsiteY263" fmla="*/ 5327578 h 5641173"/>
              <a:gd name="connsiteX264" fmla="*/ 507005 w 11243827"/>
              <a:gd name="connsiteY264" fmla="*/ 5310149 h 5641173"/>
              <a:gd name="connsiteX265" fmla="*/ 441302 w 11243827"/>
              <a:gd name="connsiteY265" fmla="*/ 5307062 h 5641173"/>
              <a:gd name="connsiteX266" fmla="*/ 336819 w 11243827"/>
              <a:gd name="connsiteY266" fmla="*/ 5336690 h 5641173"/>
              <a:gd name="connsiteX267" fmla="*/ 215763 w 11243827"/>
              <a:gd name="connsiteY267" fmla="*/ 5332575 h 5641173"/>
              <a:gd name="connsiteX268" fmla="*/ 205927 w 11243827"/>
              <a:gd name="connsiteY268" fmla="*/ 5339672 h 5641173"/>
              <a:gd name="connsiteX269" fmla="*/ 194189 w 11243827"/>
              <a:gd name="connsiteY269" fmla="*/ 5343588 h 5641173"/>
              <a:gd name="connsiteX270" fmla="*/ 192552 w 11243827"/>
              <a:gd name="connsiteY270" fmla="*/ 5342845 h 5641173"/>
              <a:gd name="connsiteX271" fmla="*/ 178320 w 11243827"/>
              <a:gd name="connsiteY271" fmla="*/ 5343766 h 5641173"/>
              <a:gd name="connsiteX272" fmla="*/ 175596 w 11243827"/>
              <a:gd name="connsiteY272" fmla="*/ 5346411 h 5641173"/>
              <a:gd name="connsiteX273" fmla="*/ 165951 w 11243827"/>
              <a:gd name="connsiteY273" fmla="*/ 5347808 h 5641173"/>
              <a:gd name="connsiteX274" fmla="*/ 147287 w 11243827"/>
              <a:gd name="connsiteY274" fmla="*/ 5352625 h 5641173"/>
              <a:gd name="connsiteX275" fmla="*/ 143484 w 11243827"/>
              <a:gd name="connsiteY275" fmla="*/ 5351591 h 5641173"/>
              <a:gd name="connsiteX276" fmla="*/ 114847 w 11243827"/>
              <a:gd name="connsiteY276" fmla="*/ 5355844 h 5641173"/>
              <a:gd name="connsiteX277" fmla="*/ 114306 w 11243827"/>
              <a:gd name="connsiteY277" fmla="*/ 5354983 h 5641173"/>
              <a:gd name="connsiteX278" fmla="*/ 105588 w 11243827"/>
              <a:gd name="connsiteY278" fmla="*/ 5352169 h 5641173"/>
              <a:gd name="connsiteX279" fmla="*/ 89264 w 11243827"/>
              <a:gd name="connsiteY279" fmla="*/ 5348886 h 5641173"/>
              <a:gd name="connsiteX280" fmla="*/ 49794 w 11243827"/>
              <a:gd name="connsiteY280" fmla="*/ 5329950 h 5641173"/>
              <a:gd name="connsiteX281" fmla="*/ 19924 w 11243827"/>
              <a:gd name="connsiteY281" fmla="*/ 5334282 h 5641173"/>
              <a:gd name="connsiteX282" fmla="*/ 13819 w 11243827"/>
              <a:gd name="connsiteY282" fmla="*/ 5334653 h 5641173"/>
              <a:gd name="connsiteX283" fmla="*/ 13657 w 11243827"/>
              <a:gd name="connsiteY283" fmla="*/ 5334455 h 5641173"/>
              <a:gd name="connsiteX284" fmla="*/ 7139 w 11243827"/>
              <a:gd name="connsiteY284" fmla="*/ 5334438 h 5641173"/>
              <a:gd name="connsiteX285" fmla="*/ 2684 w 11243827"/>
              <a:gd name="connsiteY285" fmla="*/ 5335333 h 5641173"/>
              <a:gd name="connsiteX286" fmla="*/ 0 w 11243827"/>
              <a:gd name="connsiteY286" fmla="*/ 5335496 h 5641173"/>
              <a:gd name="connsiteX287" fmla="*/ 0 w 11243827"/>
              <a:gd name="connsiteY287" fmla="*/ 10592 h 5641173"/>
              <a:gd name="connsiteX288" fmla="*/ 11243827 w 11243827"/>
              <a:gd name="connsiteY288" fmla="*/ 0 h 5641173"/>
              <a:gd name="connsiteX0" fmla="*/ 11243827 w 11243827"/>
              <a:gd name="connsiteY0" fmla="*/ 0 h 5641173"/>
              <a:gd name="connsiteX1" fmla="*/ 11243827 w 11243827"/>
              <a:gd name="connsiteY1" fmla="*/ 1470035 h 5641173"/>
              <a:gd name="connsiteX2" fmla="*/ 11243827 w 11243827"/>
              <a:gd name="connsiteY2" fmla="*/ 5001571 h 5641173"/>
              <a:gd name="connsiteX3" fmla="*/ 11243827 w 11243827"/>
              <a:gd name="connsiteY3" fmla="*/ 5209610 h 5641173"/>
              <a:gd name="connsiteX4" fmla="*/ 11240675 w 11243827"/>
              <a:gd name="connsiteY4" fmla="*/ 5210442 h 5641173"/>
              <a:gd name="connsiteX5" fmla="*/ 11179959 w 11243827"/>
              <a:gd name="connsiteY5" fmla="*/ 5221199 h 5641173"/>
              <a:gd name="connsiteX6" fmla="*/ 11105493 w 11243827"/>
              <a:gd name="connsiteY6" fmla="*/ 5259905 h 5641173"/>
              <a:gd name="connsiteX7" fmla="*/ 11078640 w 11243827"/>
              <a:gd name="connsiteY7" fmla="*/ 5263531 h 5641173"/>
              <a:gd name="connsiteX8" fmla="*/ 11079616 w 11243827"/>
              <a:gd name="connsiteY8" fmla="*/ 5270380 h 5641173"/>
              <a:gd name="connsiteX9" fmla="*/ 11069641 w 11243827"/>
              <a:gd name="connsiteY9" fmla="*/ 5270884 h 5641173"/>
              <a:gd name="connsiteX10" fmla="*/ 11047377 w 11243827"/>
              <a:gd name="connsiteY10" fmla="*/ 5271051 h 5641173"/>
              <a:gd name="connsiteX11" fmla="*/ 10980705 w 11243827"/>
              <a:gd name="connsiteY11" fmla="*/ 5272951 h 5641173"/>
              <a:gd name="connsiteX12" fmla="*/ 10962514 w 11243827"/>
              <a:gd name="connsiteY12" fmla="*/ 5286084 h 5641173"/>
              <a:gd name="connsiteX13" fmla="*/ 10945307 w 11243827"/>
              <a:gd name="connsiteY13" fmla="*/ 5286290 h 5641173"/>
              <a:gd name="connsiteX14" fmla="*/ 10845516 w 11243827"/>
              <a:gd name="connsiteY14" fmla="*/ 5303894 h 5641173"/>
              <a:gd name="connsiteX15" fmla="*/ 10831795 w 11243827"/>
              <a:gd name="connsiteY15" fmla="*/ 5305210 h 5641173"/>
              <a:gd name="connsiteX16" fmla="*/ 10824365 w 11243827"/>
              <a:gd name="connsiteY16" fmla="*/ 5311111 h 5641173"/>
              <a:gd name="connsiteX17" fmla="*/ 10797756 w 11243827"/>
              <a:gd name="connsiteY17" fmla="*/ 5312285 h 5641173"/>
              <a:gd name="connsiteX18" fmla="*/ 10796525 w 11243827"/>
              <a:gd name="connsiteY18" fmla="*/ 5315645 h 5641173"/>
              <a:gd name="connsiteX19" fmla="*/ 10709063 w 11243827"/>
              <a:gd name="connsiteY19" fmla="*/ 5344492 h 5641173"/>
              <a:gd name="connsiteX20" fmla="*/ 10694078 w 11243827"/>
              <a:gd name="connsiteY20" fmla="*/ 5349258 h 5641173"/>
              <a:gd name="connsiteX21" fmla="*/ 10681131 w 11243827"/>
              <a:gd name="connsiteY21" fmla="*/ 5347812 h 5641173"/>
              <a:gd name="connsiteX22" fmla="*/ 10609448 w 11243827"/>
              <a:gd name="connsiteY22" fmla="*/ 5351931 h 5641173"/>
              <a:gd name="connsiteX23" fmla="*/ 10592397 w 11243827"/>
              <a:gd name="connsiteY23" fmla="*/ 5349402 h 5641173"/>
              <a:gd name="connsiteX24" fmla="*/ 10585227 w 11243827"/>
              <a:gd name="connsiteY24" fmla="*/ 5344063 h 5641173"/>
              <a:gd name="connsiteX25" fmla="*/ 10557472 w 11243827"/>
              <a:gd name="connsiteY25" fmla="*/ 5354151 h 5641173"/>
              <a:gd name="connsiteX26" fmla="*/ 10514646 w 11243827"/>
              <a:gd name="connsiteY26" fmla="*/ 5361064 h 5641173"/>
              <a:gd name="connsiteX27" fmla="*/ 10494292 w 11243827"/>
              <a:gd name="connsiteY27" fmla="*/ 5366054 h 5641173"/>
              <a:gd name="connsiteX28" fmla="*/ 10477869 w 11243827"/>
              <a:gd name="connsiteY28" fmla="*/ 5363025 h 5641173"/>
              <a:gd name="connsiteX29" fmla="*/ 10384411 w 11243827"/>
              <a:gd name="connsiteY29" fmla="*/ 5362257 h 5641173"/>
              <a:gd name="connsiteX30" fmla="*/ 10362921 w 11243827"/>
              <a:gd name="connsiteY30" fmla="*/ 5357444 h 5641173"/>
              <a:gd name="connsiteX31" fmla="*/ 10352736 w 11243827"/>
              <a:gd name="connsiteY31" fmla="*/ 5347851 h 5641173"/>
              <a:gd name="connsiteX32" fmla="*/ 10344754 w 11243827"/>
              <a:gd name="connsiteY32" fmla="*/ 5351272 h 5641173"/>
              <a:gd name="connsiteX33" fmla="*/ 10288226 w 11243827"/>
              <a:gd name="connsiteY33" fmla="*/ 5351613 h 5641173"/>
              <a:gd name="connsiteX34" fmla="*/ 10251350 w 11243827"/>
              <a:gd name="connsiteY34" fmla="*/ 5352711 h 5641173"/>
              <a:gd name="connsiteX35" fmla="*/ 10249108 w 11243827"/>
              <a:gd name="connsiteY35" fmla="*/ 5365881 h 5641173"/>
              <a:gd name="connsiteX36" fmla="*/ 10216272 w 11243827"/>
              <a:gd name="connsiteY36" fmla="*/ 5370573 h 5641173"/>
              <a:gd name="connsiteX37" fmla="*/ 10181278 w 11243827"/>
              <a:gd name="connsiteY37" fmla="*/ 5362119 h 5641173"/>
              <a:gd name="connsiteX38" fmla="*/ 10140033 w 11243827"/>
              <a:gd name="connsiteY38" fmla="*/ 5363304 h 5641173"/>
              <a:gd name="connsiteX39" fmla="*/ 10115353 w 11243827"/>
              <a:gd name="connsiteY39" fmla="*/ 5363869 h 5641173"/>
              <a:gd name="connsiteX40" fmla="*/ 10050578 w 11243827"/>
              <a:gd name="connsiteY40" fmla="*/ 5376153 h 5641173"/>
              <a:gd name="connsiteX41" fmla="*/ 9945478 w 11243827"/>
              <a:gd name="connsiteY41" fmla="*/ 5422859 h 5641173"/>
              <a:gd name="connsiteX42" fmla="*/ 9912481 w 11243827"/>
              <a:gd name="connsiteY42" fmla="*/ 5429477 h 5641173"/>
              <a:gd name="connsiteX43" fmla="*/ 9906713 w 11243827"/>
              <a:gd name="connsiteY43" fmla="*/ 5426784 h 5641173"/>
              <a:gd name="connsiteX44" fmla="*/ 9742436 w 11243827"/>
              <a:gd name="connsiteY44" fmla="*/ 5454834 h 5641173"/>
              <a:gd name="connsiteX45" fmla="*/ 9713044 w 11243827"/>
              <a:gd name="connsiteY45" fmla="*/ 5456476 h 5641173"/>
              <a:gd name="connsiteX46" fmla="*/ 9691033 w 11243827"/>
              <a:gd name="connsiteY46" fmla="*/ 5455451 h 5641173"/>
              <a:gd name="connsiteX47" fmla="*/ 9638355 w 11243827"/>
              <a:gd name="connsiteY47" fmla="*/ 5464794 h 5641173"/>
              <a:gd name="connsiteX48" fmla="*/ 9552434 w 11243827"/>
              <a:gd name="connsiteY48" fmla="*/ 5485280 h 5641173"/>
              <a:gd name="connsiteX49" fmla="*/ 9533883 w 11243827"/>
              <a:gd name="connsiteY49" fmla="*/ 5488516 h 5641173"/>
              <a:gd name="connsiteX50" fmla="*/ 9516916 w 11243827"/>
              <a:gd name="connsiteY50" fmla="*/ 5486828 h 5641173"/>
              <a:gd name="connsiteX51" fmla="*/ 9512093 w 11243827"/>
              <a:gd name="connsiteY51" fmla="*/ 5482541 h 5641173"/>
              <a:gd name="connsiteX52" fmla="*/ 9501725 w 11243827"/>
              <a:gd name="connsiteY52" fmla="*/ 5483603 h 5641173"/>
              <a:gd name="connsiteX53" fmla="*/ 9498754 w 11243827"/>
              <a:gd name="connsiteY53" fmla="*/ 5482951 h 5641173"/>
              <a:gd name="connsiteX54" fmla="*/ 9481932 w 11243827"/>
              <a:gd name="connsiteY54" fmla="*/ 5480151 h 5641173"/>
              <a:gd name="connsiteX55" fmla="*/ 9451321 w 11243827"/>
              <a:gd name="connsiteY55" fmla="*/ 5497375 h 5641173"/>
              <a:gd name="connsiteX56" fmla="*/ 9409298 w 11243827"/>
              <a:gd name="connsiteY56" fmla="*/ 5499478 h 5641173"/>
              <a:gd name="connsiteX57" fmla="*/ 9303056 w 11243827"/>
              <a:gd name="connsiteY57" fmla="*/ 5519093 h 5641173"/>
              <a:gd name="connsiteX58" fmla="*/ 9229078 w 11243827"/>
              <a:gd name="connsiteY58" fmla="*/ 5524154 h 5641173"/>
              <a:gd name="connsiteX59" fmla="*/ 9165105 w 11243827"/>
              <a:gd name="connsiteY59" fmla="*/ 5532892 h 5641173"/>
              <a:gd name="connsiteX60" fmla="*/ 9077301 w 11243827"/>
              <a:gd name="connsiteY60" fmla="*/ 5580356 h 5641173"/>
              <a:gd name="connsiteX61" fmla="*/ 8960065 w 11243827"/>
              <a:gd name="connsiteY61" fmla="*/ 5597982 h 5641173"/>
              <a:gd name="connsiteX62" fmla="*/ 8953536 w 11243827"/>
              <a:gd name="connsiteY62" fmla="*/ 5606638 h 5641173"/>
              <a:gd name="connsiteX63" fmla="*/ 8943907 w 11243827"/>
              <a:gd name="connsiteY63" fmla="*/ 5612541 h 5641173"/>
              <a:gd name="connsiteX64" fmla="*/ 8942046 w 11243827"/>
              <a:gd name="connsiteY64" fmla="*/ 5612112 h 5641173"/>
              <a:gd name="connsiteX65" fmla="*/ 8928824 w 11243827"/>
              <a:gd name="connsiteY65" fmla="*/ 5615549 h 5641173"/>
              <a:gd name="connsiteX66" fmla="*/ 8927294 w 11243827"/>
              <a:gd name="connsiteY66" fmla="*/ 5618607 h 5641173"/>
              <a:gd name="connsiteX67" fmla="*/ 8918651 w 11243827"/>
              <a:gd name="connsiteY67" fmla="*/ 5621688 h 5641173"/>
              <a:gd name="connsiteX68" fmla="*/ 8902772 w 11243827"/>
              <a:gd name="connsiteY68" fmla="*/ 5629703 h 5641173"/>
              <a:gd name="connsiteX69" fmla="*/ 8898724 w 11243827"/>
              <a:gd name="connsiteY69" fmla="*/ 5629379 h 5641173"/>
              <a:gd name="connsiteX70" fmla="*/ 8873099 w 11243827"/>
              <a:gd name="connsiteY70" fmla="*/ 5638628 h 5641173"/>
              <a:gd name="connsiteX71" fmla="*/ 8872234 w 11243827"/>
              <a:gd name="connsiteY71" fmla="*/ 5637889 h 5641173"/>
              <a:gd name="connsiteX72" fmla="*/ 8862777 w 11243827"/>
              <a:gd name="connsiteY72" fmla="*/ 5636711 h 5641173"/>
              <a:gd name="connsiteX73" fmla="*/ 8845869 w 11243827"/>
              <a:gd name="connsiteY73" fmla="*/ 5636436 h 5641173"/>
              <a:gd name="connsiteX74" fmla="*/ 8800548 w 11243827"/>
              <a:gd name="connsiteY74" fmla="*/ 5625084 h 5641173"/>
              <a:gd name="connsiteX75" fmla="*/ 8773774 w 11243827"/>
              <a:gd name="connsiteY75" fmla="*/ 5634630 h 5641173"/>
              <a:gd name="connsiteX76" fmla="*/ 8698255 w 11243827"/>
              <a:gd name="connsiteY76" fmla="*/ 5636083 h 5641173"/>
              <a:gd name="connsiteX77" fmla="*/ 8619167 w 11243827"/>
              <a:gd name="connsiteY77" fmla="*/ 5619130 h 5641173"/>
              <a:gd name="connsiteX78" fmla="*/ 8539822 w 11243827"/>
              <a:gd name="connsiteY78" fmla="*/ 5616905 h 5641173"/>
              <a:gd name="connsiteX79" fmla="*/ 8511094 w 11243827"/>
              <a:gd name="connsiteY79" fmla="*/ 5617360 h 5641173"/>
              <a:gd name="connsiteX80" fmla="*/ 8459886 w 11243827"/>
              <a:gd name="connsiteY80" fmla="*/ 5612612 h 5641173"/>
              <a:gd name="connsiteX81" fmla="*/ 8436432 w 11243827"/>
              <a:gd name="connsiteY81" fmla="*/ 5606990 h 5641173"/>
              <a:gd name="connsiteX82" fmla="*/ 8435403 w 11243827"/>
              <a:gd name="connsiteY82" fmla="*/ 5607336 h 5641173"/>
              <a:gd name="connsiteX83" fmla="*/ 8433307 w 11243827"/>
              <a:gd name="connsiteY83" fmla="*/ 5604917 h 5641173"/>
              <a:gd name="connsiteX84" fmla="*/ 8428968 w 11243827"/>
              <a:gd name="connsiteY84" fmla="*/ 5603796 h 5641173"/>
              <a:gd name="connsiteX85" fmla="*/ 8417124 w 11243827"/>
              <a:gd name="connsiteY85" fmla="*/ 5604518 h 5641173"/>
              <a:gd name="connsiteX86" fmla="*/ 8412669 w 11243827"/>
              <a:gd name="connsiteY86" fmla="*/ 5605413 h 5641173"/>
              <a:gd name="connsiteX87" fmla="*/ 8406152 w 11243827"/>
              <a:gd name="connsiteY87" fmla="*/ 5605396 h 5641173"/>
              <a:gd name="connsiteX88" fmla="*/ 8405989 w 11243827"/>
              <a:gd name="connsiteY88" fmla="*/ 5605197 h 5641173"/>
              <a:gd name="connsiteX89" fmla="*/ 8399884 w 11243827"/>
              <a:gd name="connsiteY89" fmla="*/ 5605568 h 5641173"/>
              <a:gd name="connsiteX90" fmla="*/ 8370014 w 11243827"/>
              <a:gd name="connsiteY90" fmla="*/ 5609900 h 5641173"/>
              <a:gd name="connsiteX91" fmla="*/ 8330544 w 11243827"/>
              <a:gd name="connsiteY91" fmla="*/ 5590964 h 5641173"/>
              <a:gd name="connsiteX92" fmla="*/ 8314221 w 11243827"/>
              <a:gd name="connsiteY92" fmla="*/ 5587682 h 5641173"/>
              <a:gd name="connsiteX93" fmla="*/ 8305502 w 11243827"/>
              <a:gd name="connsiteY93" fmla="*/ 5584868 h 5641173"/>
              <a:gd name="connsiteX94" fmla="*/ 8304962 w 11243827"/>
              <a:gd name="connsiteY94" fmla="*/ 5584007 h 5641173"/>
              <a:gd name="connsiteX95" fmla="*/ 8276324 w 11243827"/>
              <a:gd name="connsiteY95" fmla="*/ 5588260 h 5641173"/>
              <a:gd name="connsiteX96" fmla="*/ 8272522 w 11243827"/>
              <a:gd name="connsiteY96" fmla="*/ 5587226 h 5641173"/>
              <a:gd name="connsiteX97" fmla="*/ 8253857 w 11243827"/>
              <a:gd name="connsiteY97" fmla="*/ 5592043 h 5641173"/>
              <a:gd name="connsiteX98" fmla="*/ 8244212 w 11243827"/>
              <a:gd name="connsiteY98" fmla="*/ 5593439 h 5641173"/>
              <a:gd name="connsiteX99" fmla="*/ 8241488 w 11243827"/>
              <a:gd name="connsiteY99" fmla="*/ 5596085 h 5641173"/>
              <a:gd name="connsiteX100" fmla="*/ 8227256 w 11243827"/>
              <a:gd name="connsiteY100" fmla="*/ 5597005 h 5641173"/>
              <a:gd name="connsiteX101" fmla="*/ 8225619 w 11243827"/>
              <a:gd name="connsiteY101" fmla="*/ 5596262 h 5641173"/>
              <a:gd name="connsiteX102" fmla="*/ 8213882 w 11243827"/>
              <a:gd name="connsiteY102" fmla="*/ 5600179 h 5641173"/>
              <a:gd name="connsiteX103" fmla="*/ 8204045 w 11243827"/>
              <a:gd name="connsiteY103" fmla="*/ 5607275 h 5641173"/>
              <a:gd name="connsiteX104" fmla="*/ 8082989 w 11243827"/>
              <a:gd name="connsiteY104" fmla="*/ 5603160 h 5641173"/>
              <a:gd name="connsiteX105" fmla="*/ 7976942 w 11243827"/>
              <a:gd name="connsiteY105" fmla="*/ 5598455 h 5641173"/>
              <a:gd name="connsiteX106" fmla="*/ 7950121 w 11243827"/>
              <a:gd name="connsiteY106" fmla="*/ 5590893 h 5641173"/>
              <a:gd name="connsiteX107" fmla="*/ 7727691 w 11243827"/>
              <a:gd name="connsiteY107" fmla="*/ 5621064 h 5641173"/>
              <a:gd name="connsiteX108" fmla="*/ 7685998 w 11243827"/>
              <a:gd name="connsiteY108" fmla="*/ 5615564 h 5641173"/>
              <a:gd name="connsiteX109" fmla="*/ 7649302 w 11243827"/>
              <a:gd name="connsiteY109" fmla="*/ 5626541 h 5641173"/>
              <a:gd name="connsiteX110" fmla="*/ 7634083 w 11243827"/>
              <a:gd name="connsiteY110" fmla="*/ 5620862 h 5641173"/>
              <a:gd name="connsiteX111" fmla="*/ 7631455 w 11243827"/>
              <a:gd name="connsiteY111" fmla="*/ 5619708 h 5641173"/>
              <a:gd name="connsiteX112" fmla="*/ 7620952 w 11243827"/>
              <a:gd name="connsiteY112" fmla="*/ 5618872 h 5641173"/>
              <a:gd name="connsiteX113" fmla="*/ 7617992 w 11243827"/>
              <a:gd name="connsiteY113" fmla="*/ 5613914 h 5641173"/>
              <a:gd name="connsiteX114" fmla="*/ 7602182 w 11243827"/>
              <a:gd name="connsiteY114" fmla="*/ 5609271 h 5641173"/>
              <a:gd name="connsiteX115" fmla="*/ 7582847 w 11243827"/>
              <a:gd name="connsiteY115" fmla="*/ 5609047 h 5641173"/>
              <a:gd name="connsiteX116" fmla="*/ 7514158 w 11243827"/>
              <a:gd name="connsiteY116" fmla="*/ 5607737 h 5641173"/>
              <a:gd name="connsiteX117" fmla="*/ 7502955 w 11243827"/>
              <a:gd name="connsiteY117" fmla="*/ 5610415 h 5641173"/>
              <a:gd name="connsiteX118" fmla="*/ 7466391 w 11243827"/>
              <a:gd name="connsiteY118" fmla="*/ 5605949 h 5641173"/>
              <a:gd name="connsiteX119" fmla="*/ 7433806 w 11243827"/>
              <a:gd name="connsiteY119" fmla="*/ 5604945 h 5641173"/>
              <a:gd name="connsiteX120" fmla="*/ 7412693 w 11243827"/>
              <a:gd name="connsiteY120" fmla="*/ 5607075 h 5641173"/>
              <a:gd name="connsiteX121" fmla="*/ 7407159 w 11243827"/>
              <a:gd name="connsiteY121" fmla="*/ 5605310 h 5641173"/>
              <a:gd name="connsiteX122" fmla="*/ 7385900 w 11243827"/>
              <a:gd name="connsiteY122" fmla="*/ 5604171 h 5641173"/>
              <a:gd name="connsiteX123" fmla="*/ 7375071 w 11243827"/>
              <a:gd name="connsiteY123" fmla="*/ 5606788 h 5641173"/>
              <a:gd name="connsiteX124" fmla="*/ 7364382 w 11243827"/>
              <a:gd name="connsiteY124" fmla="*/ 5600762 h 5641173"/>
              <a:gd name="connsiteX125" fmla="*/ 7361770 w 11243827"/>
              <a:gd name="connsiteY125" fmla="*/ 5596347 h 5641173"/>
              <a:gd name="connsiteX126" fmla="*/ 7346641 w 11243827"/>
              <a:gd name="connsiteY126" fmla="*/ 5598329 h 5641173"/>
              <a:gd name="connsiteX127" fmla="*/ 7334238 w 11243827"/>
              <a:gd name="connsiteY127" fmla="*/ 5594014 h 5641173"/>
              <a:gd name="connsiteX128" fmla="*/ 7323426 w 11243827"/>
              <a:gd name="connsiteY128" fmla="*/ 5596835 h 5641173"/>
              <a:gd name="connsiteX129" fmla="*/ 7318938 w 11243827"/>
              <a:gd name="connsiteY129" fmla="*/ 5596200 h 5641173"/>
              <a:gd name="connsiteX130" fmla="*/ 7307784 w 11243827"/>
              <a:gd name="connsiteY130" fmla="*/ 5594065 h 5641173"/>
              <a:gd name="connsiteX131" fmla="*/ 7288540 w 11243827"/>
              <a:gd name="connsiteY131" fmla="*/ 5589320 h 5641173"/>
              <a:gd name="connsiteX132" fmla="*/ 7282537 w 11243827"/>
              <a:gd name="connsiteY132" fmla="*/ 5588660 h 5641173"/>
              <a:gd name="connsiteX133" fmla="*/ 7269466 w 11243827"/>
              <a:gd name="connsiteY133" fmla="*/ 5581404 h 5641173"/>
              <a:gd name="connsiteX134" fmla="*/ 7244165 w 11243827"/>
              <a:gd name="connsiteY134" fmla="*/ 5575200 h 5641173"/>
              <a:gd name="connsiteX135" fmla="*/ 7199619 w 11243827"/>
              <a:gd name="connsiteY135" fmla="*/ 5553550 h 5641173"/>
              <a:gd name="connsiteX136" fmla="*/ 7173434 w 11243827"/>
              <a:gd name="connsiteY136" fmla="*/ 5543219 h 5641173"/>
              <a:gd name="connsiteX137" fmla="*/ 7155718 w 11243827"/>
              <a:gd name="connsiteY137" fmla="*/ 5533697 h 5641173"/>
              <a:gd name="connsiteX138" fmla="*/ 7103430 w 11243827"/>
              <a:gd name="connsiteY138" fmla="*/ 5520249 h 5641173"/>
              <a:gd name="connsiteX139" fmla="*/ 7013746 w 11243827"/>
              <a:gd name="connsiteY139" fmla="*/ 5502470 h 5641173"/>
              <a:gd name="connsiteX140" fmla="*/ 6995379 w 11243827"/>
              <a:gd name="connsiteY140" fmla="*/ 5497693 h 5641173"/>
              <a:gd name="connsiteX141" fmla="*/ 6982475 w 11243827"/>
              <a:gd name="connsiteY141" fmla="*/ 5489641 h 5641173"/>
              <a:gd name="connsiteX142" fmla="*/ 6981994 w 11243827"/>
              <a:gd name="connsiteY142" fmla="*/ 5484335 h 5641173"/>
              <a:gd name="connsiteX143" fmla="*/ 6972355 w 11243827"/>
              <a:gd name="connsiteY143" fmla="*/ 5481074 h 5641173"/>
              <a:gd name="connsiteX144" fmla="*/ 6970394 w 11243827"/>
              <a:gd name="connsiteY144" fmla="*/ 5479383 h 5641173"/>
              <a:gd name="connsiteX145" fmla="*/ 6958543 w 11243827"/>
              <a:gd name="connsiteY145" fmla="*/ 5470507 h 5641173"/>
              <a:gd name="connsiteX146" fmla="*/ 6918276 w 11243827"/>
              <a:gd name="connsiteY146" fmla="*/ 5472034 h 5641173"/>
              <a:gd name="connsiteX147" fmla="*/ 6881046 w 11243827"/>
              <a:gd name="connsiteY147" fmla="*/ 5457070 h 5641173"/>
              <a:gd name="connsiteX148" fmla="*/ 6752164 w 11243827"/>
              <a:gd name="connsiteY148" fmla="*/ 5425021 h 5641173"/>
              <a:gd name="connsiteX149" fmla="*/ 6724964 w 11243827"/>
              <a:gd name="connsiteY149" fmla="*/ 5414071 h 5641173"/>
              <a:gd name="connsiteX150" fmla="*/ 6683286 w 11243827"/>
              <a:gd name="connsiteY150" fmla="*/ 5405383 h 5641173"/>
              <a:gd name="connsiteX151" fmla="*/ 6644277 w 11243827"/>
              <a:gd name="connsiteY151" fmla="*/ 5429684 h 5641173"/>
              <a:gd name="connsiteX152" fmla="*/ 6532914 w 11243827"/>
              <a:gd name="connsiteY152" fmla="*/ 5431205 h 5641173"/>
              <a:gd name="connsiteX153" fmla="*/ 6307459 w 11243827"/>
              <a:gd name="connsiteY153" fmla="*/ 5467087 h 5641173"/>
              <a:gd name="connsiteX154" fmla="*/ 6196243 w 11243827"/>
              <a:gd name="connsiteY154" fmla="*/ 5515042 h 5641173"/>
              <a:gd name="connsiteX155" fmla="*/ 6099124 w 11243827"/>
              <a:gd name="connsiteY155" fmla="*/ 5516848 h 5641173"/>
              <a:gd name="connsiteX156" fmla="*/ 6016077 w 11243827"/>
              <a:gd name="connsiteY156" fmla="*/ 5528642 h 5641173"/>
              <a:gd name="connsiteX157" fmla="*/ 6004389 w 11243827"/>
              <a:gd name="connsiteY157" fmla="*/ 5531206 h 5641173"/>
              <a:gd name="connsiteX158" fmla="*/ 5933945 w 11243827"/>
              <a:gd name="connsiteY158" fmla="*/ 5538840 h 5641173"/>
              <a:gd name="connsiteX159" fmla="*/ 5883936 w 11243827"/>
              <a:gd name="connsiteY159" fmla="*/ 5553807 h 5641173"/>
              <a:gd name="connsiteX160" fmla="*/ 5798331 w 11243827"/>
              <a:gd name="connsiteY160" fmla="*/ 5564248 h 5641173"/>
              <a:gd name="connsiteX161" fmla="*/ 5712738 w 11243827"/>
              <a:gd name="connsiteY161" fmla="*/ 5573120 h 5641173"/>
              <a:gd name="connsiteX162" fmla="*/ 5681342 w 11243827"/>
              <a:gd name="connsiteY162" fmla="*/ 5575621 h 5641173"/>
              <a:gd name="connsiteX163" fmla="*/ 5627167 w 11243827"/>
              <a:gd name="connsiteY163" fmla="*/ 5583215 h 5641173"/>
              <a:gd name="connsiteX164" fmla="*/ 5591414 w 11243827"/>
              <a:gd name="connsiteY164" fmla="*/ 5587695 h 5641173"/>
              <a:gd name="connsiteX165" fmla="*/ 5583028 w 11243827"/>
              <a:gd name="connsiteY165" fmla="*/ 5580877 h 5641173"/>
              <a:gd name="connsiteX166" fmla="*/ 5549426 w 11243827"/>
              <a:gd name="connsiteY166" fmla="*/ 5582858 h 5641173"/>
              <a:gd name="connsiteX167" fmla="*/ 5519999 w 11243827"/>
              <a:gd name="connsiteY167" fmla="*/ 5592246 h 5641173"/>
              <a:gd name="connsiteX168" fmla="*/ 5480028 w 11243827"/>
              <a:gd name="connsiteY168" fmla="*/ 5597282 h 5641173"/>
              <a:gd name="connsiteX169" fmla="*/ 5456175 w 11243827"/>
              <a:gd name="connsiteY169" fmla="*/ 5600371 h 5641173"/>
              <a:gd name="connsiteX170" fmla="*/ 5388463 w 11243827"/>
              <a:gd name="connsiteY170" fmla="*/ 5602638 h 5641173"/>
              <a:gd name="connsiteX171" fmla="*/ 5265898 w 11243827"/>
              <a:gd name="connsiteY171" fmla="*/ 5591830 h 5641173"/>
              <a:gd name="connsiteX172" fmla="*/ 5231231 w 11243827"/>
              <a:gd name="connsiteY172" fmla="*/ 5592790 h 5641173"/>
              <a:gd name="connsiteX173" fmla="*/ 5226996 w 11243827"/>
              <a:gd name="connsiteY173" fmla="*/ 5595040 h 5641173"/>
              <a:gd name="connsiteX174" fmla="*/ 5175988 w 11243827"/>
              <a:gd name="connsiteY174" fmla="*/ 5588131 h 5641173"/>
              <a:gd name="connsiteX175" fmla="*/ 5107470 w 11243827"/>
              <a:gd name="connsiteY175" fmla="*/ 5594771 h 5641173"/>
              <a:gd name="connsiteX176" fmla="*/ 5027868 w 11243827"/>
              <a:gd name="connsiteY176" fmla="*/ 5605624 h 5641173"/>
              <a:gd name="connsiteX177" fmla="*/ 5007324 w 11243827"/>
              <a:gd name="connsiteY177" fmla="*/ 5609209 h 5641173"/>
              <a:gd name="connsiteX178" fmla="*/ 4952559 w 11243827"/>
              <a:gd name="connsiteY178" fmla="*/ 5611402 h 5641173"/>
              <a:gd name="connsiteX179" fmla="*/ 4826081 w 11243827"/>
              <a:gd name="connsiteY179" fmla="*/ 5616191 h 5641173"/>
              <a:gd name="connsiteX180" fmla="*/ 4823501 w 11243827"/>
              <a:gd name="connsiteY180" fmla="*/ 5619174 h 5641173"/>
              <a:gd name="connsiteX181" fmla="*/ 4813093 w 11243827"/>
              <a:gd name="connsiteY181" fmla="*/ 5620026 h 5641173"/>
              <a:gd name="connsiteX182" fmla="*/ 4810563 w 11243827"/>
              <a:gd name="connsiteY182" fmla="*/ 5620787 h 5641173"/>
              <a:gd name="connsiteX183" fmla="*/ 4795818 w 11243827"/>
              <a:gd name="connsiteY183" fmla="*/ 5624618 h 5641173"/>
              <a:gd name="connsiteX184" fmla="*/ 4758404 w 11243827"/>
              <a:gd name="connsiteY184" fmla="*/ 5619510 h 5641173"/>
              <a:gd name="connsiteX185" fmla="*/ 4717254 w 11243827"/>
              <a:gd name="connsiteY185" fmla="*/ 5624155 h 5641173"/>
              <a:gd name="connsiteX186" fmla="*/ 4591958 w 11243827"/>
              <a:gd name="connsiteY186" fmla="*/ 5624710 h 5641173"/>
              <a:gd name="connsiteX187" fmla="*/ 4476215 w 11243827"/>
              <a:gd name="connsiteY187" fmla="*/ 5628210 h 5641173"/>
              <a:gd name="connsiteX188" fmla="*/ 4425193 w 11243827"/>
              <a:gd name="connsiteY188" fmla="*/ 5627414 h 5641173"/>
              <a:gd name="connsiteX189" fmla="*/ 4383866 w 11243827"/>
              <a:gd name="connsiteY189" fmla="*/ 5626546 h 5641173"/>
              <a:gd name="connsiteX190" fmla="*/ 4385596 w 11243827"/>
              <a:gd name="connsiteY190" fmla="*/ 5634646 h 5641173"/>
              <a:gd name="connsiteX191" fmla="*/ 4360864 w 11243827"/>
              <a:gd name="connsiteY191" fmla="*/ 5641173 h 5641173"/>
              <a:gd name="connsiteX192" fmla="*/ 4328321 w 11243827"/>
              <a:gd name="connsiteY192" fmla="*/ 5626332 h 5641173"/>
              <a:gd name="connsiteX193" fmla="*/ 4309842 w 11243827"/>
              <a:gd name="connsiteY193" fmla="*/ 5626471 h 5641173"/>
              <a:gd name="connsiteX194" fmla="*/ 4277424 w 11243827"/>
              <a:gd name="connsiteY194" fmla="*/ 5631598 h 5641173"/>
              <a:gd name="connsiteX195" fmla="*/ 4266627 w 11243827"/>
              <a:gd name="connsiteY195" fmla="*/ 5633969 h 5641173"/>
              <a:gd name="connsiteX196" fmla="*/ 4185525 w 11243827"/>
              <a:gd name="connsiteY196" fmla="*/ 5617508 h 5641173"/>
              <a:gd name="connsiteX197" fmla="*/ 4177617 w 11243827"/>
              <a:gd name="connsiteY197" fmla="*/ 5610903 h 5641173"/>
              <a:gd name="connsiteX198" fmla="*/ 4136948 w 11243827"/>
              <a:gd name="connsiteY198" fmla="*/ 5608031 h 5641173"/>
              <a:gd name="connsiteX199" fmla="*/ 4132323 w 11243827"/>
              <a:gd name="connsiteY199" fmla="*/ 5609784 h 5641173"/>
              <a:gd name="connsiteX200" fmla="*/ 4098620 w 11243827"/>
              <a:gd name="connsiteY200" fmla="*/ 5599672 h 5641173"/>
              <a:gd name="connsiteX201" fmla="*/ 3963475 w 11243827"/>
              <a:gd name="connsiteY201" fmla="*/ 5581841 h 5641173"/>
              <a:gd name="connsiteX202" fmla="*/ 3703613 w 11243827"/>
              <a:gd name="connsiteY202" fmla="*/ 5572482 h 5641173"/>
              <a:gd name="connsiteX203" fmla="*/ 3432987 w 11243827"/>
              <a:gd name="connsiteY203" fmla="*/ 5545768 h 5641173"/>
              <a:gd name="connsiteX204" fmla="*/ 3176381 w 11243827"/>
              <a:gd name="connsiteY204" fmla="*/ 5556110 h 5641173"/>
              <a:gd name="connsiteX205" fmla="*/ 2710156 w 11243827"/>
              <a:gd name="connsiteY205" fmla="*/ 5527517 h 5641173"/>
              <a:gd name="connsiteX206" fmla="*/ 2550206 w 11243827"/>
              <a:gd name="connsiteY206" fmla="*/ 5524958 h 5641173"/>
              <a:gd name="connsiteX207" fmla="*/ 2443041 w 11243827"/>
              <a:gd name="connsiteY207" fmla="*/ 5523990 h 5641173"/>
              <a:gd name="connsiteX208" fmla="*/ 2435613 w 11243827"/>
              <a:gd name="connsiteY208" fmla="*/ 5526704 h 5641173"/>
              <a:gd name="connsiteX209" fmla="*/ 2405682 w 11243827"/>
              <a:gd name="connsiteY209" fmla="*/ 5528307 h 5641173"/>
              <a:gd name="connsiteX210" fmla="*/ 2397487 w 11243827"/>
              <a:gd name="connsiteY210" fmla="*/ 5540337 h 5641173"/>
              <a:gd name="connsiteX211" fmla="*/ 2297454 w 11243827"/>
              <a:gd name="connsiteY211" fmla="*/ 5550765 h 5641173"/>
              <a:gd name="connsiteX212" fmla="*/ 2056700 w 11243827"/>
              <a:gd name="connsiteY212" fmla="*/ 5555489 h 5641173"/>
              <a:gd name="connsiteX213" fmla="*/ 1878530 w 11243827"/>
              <a:gd name="connsiteY213" fmla="*/ 5535330 h 5641173"/>
              <a:gd name="connsiteX214" fmla="*/ 1859292 w 11243827"/>
              <a:gd name="connsiteY214" fmla="*/ 5535461 h 5641173"/>
              <a:gd name="connsiteX215" fmla="*/ 1835626 w 11243827"/>
              <a:gd name="connsiteY215" fmla="*/ 5533793 h 5641173"/>
              <a:gd name="connsiteX216" fmla="*/ 1798939 w 11243827"/>
              <a:gd name="connsiteY216" fmla="*/ 5540285 h 5641173"/>
              <a:gd name="connsiteX217" fmla="*/ 1779046 w 11243827"/>
              <a:gd name="connsiteY217" fmla="*/ 5549949 h 5641173"/>
              <a:gd name="connsiteX218" fmla="*/ 1772421 w 11243827"/>
              <a:gd name="connsiteY218" fmla="*/ 5549018 h 5641173"/>
              <a:gd name="connsiteX219" fmla="*/ 1772052 w 11243827"/>
              <a:gd name="connsiteY219" fmla="*/ 5545689 h 5641173"/>
              <a:gd name="connsiteX220" fmla="*/ 1711543 w 11243827"/>
              <a:gd name="connsiteY220" fmla="*/ 5534558 h 5641173"/>
              <a:gd name="connsiteX221" fmla="*/ 1631462 w 11243827"/>
              <a:gd name="connsiteY221" fmla="*/ 5491807 h 5641173"/>
              <a:gd name="connsiteX222" fmla="*/ 1538763 w 11243827"/>
              <a:gd name="connsiteY222" fmla="*/ 5482781 h 5641173"/>
              <a:gd name="connsiteX223" fmla="*/ 1501533 w 11243827"/>
              <a:gd name="connsiteY223" fmla="*/ 5467817 h 5641173"/>
              <a:gd name="connsiteX224" fmla="*/ 1461266 w 11243827"/>
              <a:gd name="connsiteY224" fmla="*/ 5469343 h 5641173"/>
              <a:gd name="connsiteX225" fmla="*/ 1449415 w 11243827"/>
              <a:gd name="connsiteY225" fmla="*/ 5460467 h 5641173"/>
              <a:gd name="connsiteX226" fmla="*/ 1447454 w 11243827"/>
              <a:gd name="connsiteY226" fmla="*/ 5458776 h 5641173"/>
              <a:gd name="connsiteX227" fmla="*/ 1437814 w 11243827"/>
              <a:gd name="connsiteY227" fmla="*/ 5455515 h 5641173"/>
              <a:gd name="connsiteX228" fmla="*/ 1437334 w 11243827"/>
              <a:gd name="connsiteY228" fmla="*/ 5450209 h 5641173"/>
              <a:gd name="connsiteX229" fmla="*/ 1424429 w 11243827"/>
              <a:gd name="connsiteY229" fmla="*/ 5442157 h 5641173"/>
              <a:gd name="connsiteX230" fmla="*/ 1406063 w 11243827"/>
              <a:gd name="connsiteY230" fmla="*/ 5437380 h 5641173"/>
              <a:gd name="connsiteX231" fmla="*/ 1316379 w 11243827"/>
              <a:gd name="connsiteY231" fmla="*/ 5419601 h 5641173"/>
              <a:gd name="connsiteX232" fmla="*/ 1264090 w 11243827"/>
              <a:gd name="connsiteY232" fmla="*/ 5406153 h 5641173"/>
              <a:gd name="connsiteX233" fmla="*/ 1246374 w 11243827"/>
              <a:gd name="connsiteY233" fmla="*/ 5396631 h 5641173"/>
              <a:gd name="connsiteX234" fmla="*/ 1220190 w 11243827"/>
              <a:gd name="connsiteY234" fmla="*/ 5386301 h 5641173"/>
              <a:gd name="connsiteX235" fmla="*/ 1175643 w 11243827"/>
              <a:gd name="connsiteY235" fmla="*/ 5364651 h 5641173"/>
              <a:gd name="connsiteX236" fmla="*/ 1150342 w 11243827"/>
              <a:gd name="connsiteY236" fmla="*/ 5358447 h 5641173"/>
              <a:gd name="connsiteX237" fmla="*/ 1137272 w 11243827"/>
              <a:gd name="connsiteY237" fmla="*/ 5351191 h 5641173"/>
              <a:gd name="connsiteX238" fmla="*/ 1131268 w 11243827"/>
              <a:gd name="connsiteY238" fmla="*/ 5350530 h 5641173"/>
              <a:gd name="connsiteX239" fmla="*/ 1112024 w 11243827"/>
              <a:gd name="connsiteY239" fmla="*/ 5345786 h 5641173"/>
              <a:gd name="connsiteX240" fmla="*/ 1100870 w 11243827"/>
              <a:gd name="connsiteY240" fmla="*/ 5343651 h 5641173"/>
              <a:gd name="connsiteX241" fmla="*/ 1096383 w 11243827"/>
              <a:gd name="connsiteY241" fmla="*/ 5343015 h 5641173"/>
              <a:gd name="connsiteX242" fmla="*/ 1085571 w 11243827"/>
              <a:gd name="connsiteY242" fmla="*/ 5345836 h 5641173"/>
              <a:gd name="connsiteX243" fmla="*/ 1073168 w 11243827"/>
              <a:gd name="connsiteY243" fmla="*/ 5341521 h 5641173"/>
              <a:gd name="connsiteX244" fmla="*/ 1058039 w 11243827"/>
              <a:gd name="connsiteY244" fmla="*/ 5343504 h 5641173"/>
              <a:gd name="connsiteX245" fmla="*/ 1055426 w 11243827"/>
              <a:gd name="connsiteY245" fmla="*/ 5339088 h 5641173"/>
              <a:gd name="connsiteX246" fmla="*/ 1044738 w 11243827"/>
              <a:gd name="connsiteY246" fmla="*/ 5333063 h 5641173"/>
              <a:gd name="connsiteX247" fmla="*/ 1033909 w 11243827"/>
              <a:gd name="connsiteY247" fmla="*/ 5335680 h 5641173"/>
              <a:gd name="connsiteX248" fmla="*/ 1012649 w 11243827"/>
              <a:gd name="connsiteY248" fmla="*/ 5334541 h 5641173"/>
              <a:gd name="connsiteX249" fmla="*/ 1007115 w 11243827"/>
              <a:gd name="connsiteY249" fmla="*/ 5332775 h 5641173"/>
              <a:gd name="connsiteX250" fmla="*/ 986002 w 11243827"/>
              <a:gd name="connsiteY250" fmla="*/ 5334906 h 5641173"/>
              <a:gd name="connsiteX251" fmla="*/ 953418 w 11243827"/>
              <a:gd name="connsiteY251" fmla="*/ 5333901 h 5641173"/>
              <a:gd name="connsiteX252" fmla="*/ 916854 w 11243827"/>
              <a:gd name="connsiteY252" fmla="*/ 5329435 h 5641173"/>
              <a:gd name="connsiteX253" fmla="*/ 905651 w 11243827"/>
              <a:gd name="connsiteY253" fmla="*/ 5332114 h 5641173"/>
              <a:gd name="connsiteX254" fmla="*/ 836961 w 11243827"/>
              <a:gd name="connsiteY254" fmla="*/ 5330803 h 5641173"/>
              <a:gd name="connsiteX255" fmla="*/ 817627 w 11243827"/>
              <a:gd name="connsiteY255" fmla="*/ 5330580 h 5641173"/>
              <a:gd name="connsiteX256" fmla="*/ 801817 w 11243827"/>
              <a:gd name="connsiteY256" fmla="*/ 5325937 h 5641173"/>
              <a:gd name="connsiteX257" fmla="*/ 798857 w 11243827"/>
              <a:gd name="connsiteY257" fmla="*/ 5320979 h 5641173"/>
              <a:gd name="connsiteX258" fmla="*/ 788354 w 11243827"/>
              <a:gd name="connsiteY258" fmla="*/ 5320143 h 5641173"/>
              <a:gd name="connsiteX259" fmla="*/ 785726 w 11243827"/>
              <a:gd name="connsiteY259" fmla="*/ 5318989 h 5641173"/>
              <a:gd name="connsiteX260" fmla="*/ 770507 w 11243827"/>
              <a:gd name="connsiteY260" fmla="*/ 5313309 h 5641173"/>
              <a:gd name="connsiteX261" fmla="*/ 733810 w 11243827"/>
              <a:gd name="connsiteY261" fmla="*/ 5324286 h 5641173"/>
              <a:gd name="connsiteX262" fmla="*/ 692117 w 11243827"/>
              <a:gd name="connsiteY262" fmla="*/ 5318786 h 5641173"/>
              <a:gd name="connsiteX263" fmla="*/ 528894 w 11243827"/>
              <a:gd name="connsiteY263" fmla="*/ 5327578 h 5641173"/>
              <a:gd name="connsiteX264" fmla="*/ 507005 w 11243827"/>
              <a:gd name="connsiteY264" fmla="*/ 5310149 h 5641173"/>
              <a:gd name="connsiteX265" fmla="*/ 441302 w 11243827"/>
              <a:gd name="connsiteY265" fmla="*/ 5307062 h 5641173"/>
              <a:gd name="connsiteX266" fmla="*/ 336819 w 11243827"/>
              <a:gd name="connsiteY266" fmla="*/ 5336690 h 5641173"/>
              <a:gd name="connsiteX267" fmla="*/ 215763 w 11243827"/>
              <a:gd name="connsiteY267" fmla="*/ 5332575 h 5641173"/>
              <a:gd name="connsiteX268" fmla="*/ 205927 w 11243827"/>
              <a:gd name="connsiteY268" fmla="*/ 5339672 h 5641173"/>
              <a:gd name="connsiteX269" fmla="*/ 194189 w 11243827"/>
              <a:gd name="connsiteY269" fmla="*/ 5343588 h 5641173"/>
              <a:gd name="connsiteX270" fmla="*/ 192552 w 11243827"/>
              <a:gd name="connsiteY270" fmla="*/ 5342845 h 5641173"/>
              <a:gd name="connsiteX271" fmla="*/ 178320 w 11243827"/>
              <a:gd name="connsiteY271" fmla="*/ 5343766 h 5641173"/>
              <a:gd name="connsiteX272" fmla="*/ 175596 w 11243827"/>
              <a:gd name="connsiteY272" fmla="*/ 5346411 h 5641173"/>
              <a:gd name="connsiteX273" fmla="*/ 165951 w 11243827"/>
              <a:gd name="connsiteY273" fmla="*/ 5347808 h 5641173"/>
              <a:gd name="connsiteX274" fmla="*/ 147287 w 11243827"/>
              <a:gd name="connsiteY274" fmla="*/ 5352625 h 5641173"/>
              <a:gd name="connsiteX275" fmla="*/ 143484 w 11243827"/>
              <a:gd name="connsiteY275" fmla="*/ 5351591 h 5641173"/>
              <a:gd name="connsiteX276" fmla="*/ 114847 w 11243827"/>
              <a:gd name="connsiteY276" fmla="*/ 5355844 h 5641173"/>
              <a:gd name="connsiteX277" fmla="*/ 114306 w 11243827"/>
              <a:gd name="connsiteY277" fmla="*/ 5354983 h 5641173"/>
              <a:gd name="connsiteX278" fmla="*/ 105588 w 11243827"/>
              <a:gd name="connsiteY278" fmla="*/ 5352169 h 5641173"/>
              <a:gd name="connsiteX279" fmla="*/ 89264 w 11243827"/>
              <a:gd name="connsiteY279" fmla="*/ 5348886 h 5641173"/>
              <a:gd name="connsiteX280" fmla="*/ 49794 w 11243827"/>
              <a:gd name="connsiteY280" fmla="*/ 5329950 h 5641173"/>
              <a:gd name="connsiteX281" fmla="*/ 19924 w 11243827"/>
              <a:gd name="connsiteY281" fmla="*/ 5334282 h 5641173"/>
              <a:gd name="connsiteX282" fmla="*/ 13819 w 11243827"/>
              <a:gd name="connsiteY282" fmla="*/ 5334653 h 5641173"/>
              <a:gd name="connsiteX283" fmla="*/ 13657 w 11243827"/>
              <a:gd name="connsiteY283" fmla="*/ 5334455 h 5641173"/>
              <a:gd name="connsiteX284" fmla="*/ 7139 w 11243827"/>
              <a:gd name="connsiteY284" fmla="*/ 5334438 h 5641173"/>
              <a:gd name="connsiteX285" fmla="*/ 2684 w 11243827"/>
              <a:gd name="connsiteY285" fmla="*/ 5335333 h 5641173"/>
              <a:gd name="connsiteX286" fmla="*/ 0 w 11243827"/>
              <a:gd name="connsiteY286" fmla="*/ 5335496 h 5641173"/>
              <a:gd name="connsiteX287" fmla="*/ 0 w 11243827"/>
              <a:gd name="connsiteY287" fmla="*/ 10592 h 5641173"/>
              <a:gd name="connsiteX288" fmla="*/ 11243827 w 11243827"/>
              <a:gd name="connsiteY288" fmla="*/ 0 h 5641173"/>
              <a:gd name="connsiteX0" fmla="*/ 11243827 w 11243827"/>
              <a:gd name="connsiteY0" fmla="*/ 0 h 5641173"/>
              <a:gd name="connsiteX1" fmla="*/ 11243827 w 11243827"/>
              <a:gd name="connsiteY1" fmla="*/ 1470035 h 5641173"/>
              <a:gd name="connsiteX2" fmla="*/ 11243827 w 11243827"/>
              <a:gd name="connsiteY2" fmla="*/ 5001571 h 5641173"/>
              <a:gd name="connsiteX3" fmla="*/ 11243827 w 11243827"/>
              <a:gd name="connsiteY3" fmla="*/ 5209610 h 5641173"/>
              <a:gd name="connsiteX4" fmla="*/ 11240675 w 11243827"/>
              <a:gd name="connsiteY4" fmla="*/ 5210442 h 5641173"/>
              <a:gd name="connsiteX5" fmla="*/ 11179959 w 11243827"/>
              <a:gd name="connsiteY5" fmla="*/ 5221199 h 5641173"/>
              <a:gd name="connsiteX6" fmla="*/ 11105493 w 11243827"/>
              <a:gd name="connsiteY6" fmla="*/ 5259905 h 5641173"/>
              <a:gd name="connsiteX7" fmla="*/ 11078640 w 11243827"/>
              <a:gd name="connsiteY7" fmla="*/ 5263531 h 5641173"/>
              <a:gd name="connsiteX8" fmla="*/ 11079616 w 11243827"/>
              <a:gd name="connsiteY8" fmla="*/ 5270380 h 5641173"/>
              <a:gd name="connsiteX9" fmla="*/ 11069641 w 11243827"/>
              <a:gd name="connsiteY9" fmla="*/ 5270884 h 5641173"/>
              <a:gd name="connsiteX10" fmla="*/ 11047377 w 11243827"/>
              <a:gd name="connsiteY10" fmla="*/ 5271051 h 5641173"/>
              <a:gd name="connsiteX11" fmla="*/ 10980705 w 11243827"/>
              <a:gd name="connsiteY11" fmla="*/ 5272951 h 5641173"/>
              <a:gd name="connsiteX12" fmla="*/ 10962514 w 11243827"/>
              <a:gd name="connsiteY12" fmla="*/ 5286084 h 5641173"/>
              <a:gd name="connsiteX13" fmla="*/ 10945307 w 11243827"/>
              <a:gd name="connsiteY13" fmla="*/ 5286290 h 5641173"/>
              <a:gd name="connsiteX14" fmla="*/ 10845516 w 11243827"/>
              <a:gd name="connsiteY14" fmla="*/ 5303894 h 5641173"/>
              <a:gd name="connsiteX15" fmla="*/ 10831795 w 11243827"/>
              <a:gd name="connsiteY15" fmla="*/ 5305210 h 5641173"/>
              <a:gd name="connsiteX16" fmla="*/ 10824365 w 11243827"/>
              <a:gd name="connsiteY16" fmla="*/ 5311111 h 5641173"/>
              <a:gd name="connsiteX17" fmla="*/ 10797756 w 11243827"/>
              <a:gd name="connsiteY17" fmla="*/ 5312285 h 5641173"/>
              <a:gd name="connsiteX18" fmla="*/ 10796525 w 11243827"/>
              <a:gd name="connsiteY18" fmla="*/ 5315645 h 5641173"/>
              <a:gd name="connsiteX19" fmla="*/ 10709063 w 11243827"/>
              <a:gd name="connsiteY19" fmla="*/ 5344492 h 5641173"/>
              <a:gd name="connsiteX20" fmla="*/ 10694078 w 11243827"/>
              <a:gd name="connsiteY20" fmla="*/ 5349258 h 5641173"/>
              <a:gd name="connsiteX21" fmla="*/ 10681131 w 11243827"/>
              <a:gd name="connsiteY21" fmla="*/ 5347812 h 5641173"/>
              <a:gd name="connsiteX22" fmla="*/ 10609448 w 11243827"/>
              <a:gd name="connsiteY22" fmla="*/ 5351931 h 5641173"/>
              <a:gd name="connsiteX23" fmla="*/ 10592397 w 11243827"/>
              <a:gd name="connsiteY23" fmla="*/ 5349402 h 5641173"/>
              <a:gd name="connsiteX24" fmla="*/ 10585227 w 11243827"/>
              <a:gd name="connsiteY24" fmla="*/ 5344063 h 5641173"/>
              <a:gd name="connsiteX25" fmla="*/ 10557472 w 11243827"/>
              <a:gd name="connsiteY25" fmla="*/ 5354151 h 5641173"/>
              <a:gd name="connsiteX26" fmla="*/ 10514646 w 11243827"/>
              <a:gd name="connsiteY26" fmla="*/ 5361064 h 5641173"/>
              <a:gd name="connsiteX27" fmla="*/ 10494292 w 11243827"/>
              <a:gd name="connsiteY27" fmla="*/ 5366054 h 5641173"/>
              <a:gd name="connsiteX28" fmla="*/ 10477869 w 11243827"/>
              <a:gd name="connsiteY28" fmla="*/ 5363025 h 5641173"/>
              <a:gd name="connsiteX29" fmla="*/ 10384411 w 11243827"/>
              <a:gd name="connsiteY29" fmla="*/ 5362257 h 5641173"/>
              <a:gd name="connsiteX30" fmla="*/ 10362921 w 11243827"/>
              <a:gd name="connsiteY30" fmla="*/ 5357444 h 5641173"/>
              <a:gd name="connsiteX31" fmla="*/ 10352736 w 11243827"/>
              <a:gd name="connsiteY31" fmla="*/ 5347851 h 5641173"/>
              <a:gd name="connsiteX32" fmla="*/ 10344754 w 11243827"/>
              <a:gd name="connsiteY32" fmla="*/ 5351272 h 5641173"/>
              <a:gd name="connsiteX33" fmla="*/ 10288226 w 11243827"/>
              <a:gd name="connsiteY33" fmla="*/ 5351613 h 5641173"/>
              <a:gd name="connsiteX34" fmla="*/ 10251350 w 11243827"/>
              <a:gd name="connsiteY34" fmla="*/ 5352711 h 5641173"/>
              <a:gd name="connsiteX35" fmla="*/ 10249108 w 11243827"/>
              <a:gd name="connsiteY35" fmla="*/ 5365881 h 5641173"/>
              <a:gd name="connsiteX36" fmla="*/ 10216272 w 11243827"/>
              <a:gd name="connsiteY36" fmla="*/ 5370573 h 5641173"/>
              <a:gd name="connsiteX37" fmla="*/ 10181278 w 11243827"/>
              <a:gd name="connsiteY37" fmla="*/ 5362119 h 5641173"/>
              <a:gd name="connsiteX38" fmla="*/ 10140033 w 11243827"/>
              <a:gd name="connsiteY38" fmla="*/ 5363304 h 5641173"/>
              <a:gd name="connsiteX39" fmla="*/ 10115353 w 11243827"/>
              <a:gd name="connsiteY39" fmla="*/ 5363869 h 5641173"/>
              <a:gd name="connsiteX40" fmla="*/ 10050578 w 11243827"/>
              <a:gd name="connsiteY40" fmla="*/ 5376153 h 5641173"/>
              <a:gd name="connsiteX41" fmla="*/ 9945478 w 11243827"/>
              <a:gd name="connsiteY41" fmla="*/ 5422859 h 5641173"/>
              <a:gd name="connsiteX42" fmla="*/ 9912481 w 11243827"/>
              <a:gd name="connsiteY42" fmla="*/ 5429477 h 5641173"/>
              <a:gd name="connsiteX43" fmla="*/ 9906713 w 11243827"/>
              <a:gd name="connsiteY43" fmla="*/ 5426784 h 5641173"/>
              <a:gd name="connsiteX44" fmla="*/ 9742436 w 11243827"/>
              <a:gd name="connsiteY44" fmla="*/ 5454834 h 5641173"/>
              <a:gd name="connsiteX45" fmla="*/ 9713044 w 11243827"/>
              <a:gd name="connsiteY45" fmla="*/ 5456476 h 5641173"/>
              <a:gd name="connsiteX46" fmla="*/ 9691033 w 11243827"/>
              <a:gd name="connsiteY46" fmla="*/ 5455451 h 5641173"/>
              <a:gd name="connsiteX47" fmla="*/ 9638355 w 11243827"/>
              <a:gd name="connsiteY47" fmla="*/ 5464794 h 5641173"/>
              <a:gd name="connsiteX48" fmla="*/ 9552434 w 11243827"/>
              <a:gd name="connsiteY48" fmla="*/ 5485280 h 5641173"/>
              <a:gd name="connsiteX49" fmla="*/ 9533883 w 11243827"/>
              <a:gd name="connsiteY49" fmla="*/ 5488516 h 5641173"/>
              <a:gd name="connsiteX50" fmla="*/ 9516916 w 11243827"/>
              <a:gd name="connsiteY50" fmla="*/ 5486828 h 5641173"/>
              <a:gd name="connsiteX51" fmla="*/ 9512093 w 11243827"/>
              <a:gd name="connsiteY51" fmla="*/ 5482541 h 5641173"/>
              <a:gd name="connsiteX52" fmla="*/ 9501725 w 11243827"/>
              <a:gd name="connsiteY52" fmla="*/ 5483603 h 5641173"/>
              <a:gd name="connsiteX53" fmla="*/ 9498754 w 11243827"/>
              <a:gd name="connsiteY53" fmla="*/ 5482951 h 5641173"/>
              <a:gd name="connsiteX54" fmla="*/ 9481932 w 11243827"/>
              <a:gd name="connsiteY54" fmla="*/ 5480151 h 5641173"/>
              <a:gd name="connsiteX55" fmla="*/ 9451321 w 11243827"/>
              <a:gd name="connsiteY55" fmla="*/ 5497375 h 5641173"/>
              <a:gd name="connsiteX56" fmla="*/ 9409298 w 11243827"/>
              <a:gd name="connsiteY56" fmla="*/ 5499478 h 5641173"/>
              <a:gd name="connsiteX57" fmla="*/ 9303056 w 11243827"/>
              <a:gd name="connsiteY57" fmla="*/ 5519093 h 5641173"/>
              <a:gd name="connsiteX58" fmla="*/ 9229078 w 11243827"/>
              <a:gd name="connsiteY58" fmla="*/ 5524154 h 5641173"/>
              <a:gd name="connsiteX59" fmla="*/ 9165105 w 11243827"/>
              <a:gd name="connsiteY59" fmla="*/ 5532892 h 5641173"/>
              <a:gd name="connsiteX60" fmla="*/ 9077301 w 11243827"/>
              <a:gd name="connsiteY60" fmla="*/ 5580356 h 5641173"/>
              <a:gd name="connsiteX61" fmla="*/ 8960065 w 11243827"/>
              <a:gd name="connsiteY61" fmla="*/ 5597982 h 5641173"/>
              <a:gd name="connsiteX62" fmla="*/ 8953536 w 11243827"/>
              <a:gd name="connsiteY62" fmla="*/ 5606638 h 5641173"/>
              <a:gd name="connsiteX63" fmla="*/ 8943907 w 11243827"/>
              <a:gd name="connsiteY63" fmla="*/ 5612541 h 5641173"/>
              <a:gd name="connsiteX64" fmla="*/ 8942046 w 11243827"/>
              <a:gd name="connsiteY64" fmla="*/ 5612112 h 5641173"/>
              <a:gd name="connsiteX65" fmla="*/ 8928824 w 11243827"/>
              <a:gd name="connsiteY65" fmla="*/ 5615549 h 5641173"/>
              <a:gd name="connsiteX66" fmla="*/ 8927294 w 11243827"/>
              <a:gd name="connsiteY66" fmla="*/ 5618607 h 5641173"/>
              <a:gd name="connsiteX67" fmla="*/ 8918651 w 11243827"/>
              <a:gd name="connsiteY67" fmla="*/ 5621688 h 5641173"/>
              <a:gd name="connsiteX68" fmla="*/ 8902772 w 11243827"/>
              <a:gd name="connsiteY68" fmla="*/ 5629703 h 5641173"/>
              <a:gd name="connsiteX69" fmla="*/ 8898724 w 11243827"/>
              <a:gd name="connsiteY69" fmla="*/ 5629379 h 5641173"/>
              <a:gd name="connsiteX70" fmla="*/ 8873099 w 11243827"/>
              <a:gd name="connsiteY70" fmla="*/ 5638628 h 5641173"/>
              <a:gd name="connsiteX71" fmla="*/ 8872234 w 11243827"/>
              <a:gd name="connsiteY71" fmla="*/ 5637889 h 5641173"/>
              <a:gd name="connsiteX72" fmla="*/ 8862777 w 11243827"/>
              <a:gd name="connsiteY72" fmla="*/ 5636711 h 5641173"/>
              <a:gd name="connsiteX73" fmla="*/ 8845869 w 11243827"/>
              <a:gd name="connsiteY73" fmla="*/ 5636436 h 5641173"/>
              <a:gd name="connsiteX74" fmla="*/ 8800548 w 11243827"/>
              <a:gd name="connsiteY74" fmla="*/ 5625084 h 5641173"/>
              <a:gd name="connsiteX75" fmla="*/ 8773774 w 11243827"/>
              <a:gd name="connsiteY75" fmla="*/ 5634630 h 5641173"/>
              <a:gd name="connsiteX76" fmla="*/ 8698255 w 11243827"/>
              <a:gd name="connsiteY76" fmla="*/ 5636083 h 5641173"/>
              <a:gd name="connsiteX77" fmla="*/ 8619167 w 11243827"/>
              <a:gd name="connsiteY77" fmla="*/ 5619130 h 5641173"/>
              <a:gd name="connsiteX78" fmla="*/ 8539822 w 11243827"/>
              <a:gd name="connsiteY78" fmla="*/ 5616905 h 5641173"/>
              <a:gd name="connsiteX79" fmla="*/ 8511094 w 11243827"/>
              <a:gd name="connsiteY79" fmla="*/ 5617360 h 5641173"/>
              <a:gd name="connsiteX80" fmla="*/ 8459886 w 11243827"/>
              <a:gd name="connsiteY80" fmla="*/ 5612612 h 5641173"/>
              <a:gd name="connsiteX81" fmla="*/ 8436432 w 11243827"/>
              <a:gd name="connsiteY81" fmla="*/ 5606990 h 5641173"/>
              <a:gd name="connsiteX82" fmla="*/ 8435403 w 11243827"/>
              <a:gd name="connsiteY82" fmla="*/ 5607336 h 5641173"/>
              <a:gd name="connsiteX83" fmla="*/ 8433307 w 11243827"/>
              <a:gd name="connsiteY83" fmla="*/ 5604917 h 5641173"/>
              <a:gd name="connsiteX84" fmla="*/ 8428968 w 11243827"/>
              <a:gd name="connsiteY84" fmla="*/ 5603796 h 5641173"/>
              <a:gd name="connsiteX85" fmla="*/ 8417124 w 11243827"/>
              <a:gd name="connsiteY85" fmla="*/ 5604518 h 5641173"/>
              <a:gd name="connsiteX86" fmla="*/ 8412669 w 11243827"/>
              <a:gd name="connsiteY86" fmla="*/ 5605413 h 5641173"/>
              <a:gd name="connsiteX87" fmla="*/ 8406152 w 11243827"/>
              <a:gd name="connsiteY87" fmla="*/ 5605396 h 5641173"/>
              <a:gd name="connsiteX88" fmla="*/ 8405989 w 11243827"/>
              <a:gd name="connsiteY88" fmla="*/ 5605197 h 5641173"/>
              <a:gd name="connsiteX89" fmla="*/ 8399884 w 11243827"/>
              <a:gd name="connsiteY89" fmla="*/ 5605568 h 5641173"/>
              <a:gd name="connsiteX90" fmla="*/ 8370014 w 11243827"/>
              <a:gd name="connsiteY90" fmla="*/ 5609900 h 5641173"/>
              <a:gd name="connsiteX91" fmla="*/ 8330544 w 11243827"/>
              <a:gd name="connsiteY91" fmla="*/ 5590964 h 5641173"/>
              <a:gd name="connsiteX92" fmla="*/ 8314221 w 11243827"/>
              <a:gd name="connsiteY92" fmla="*/ 5587682 h 5641173"/>
              <a:gd name="connsiteX93" fmla="*/ 8305502 w 11243827"/>
              <a:gd name="connsiteY93" fmla="*/ 5584868 h 5641173"/>
              <a:gd name="connsiteX94" fmla="*/ 8304962 w 11243827"/>
              <a:gd name="connsiteY94" fmla="*/ 5584007 h 5641173"/>
              <a:gd name="connsiteX95" fmla="*/ 8276324 w 11243827"/>
              <a:gd name="connsiteY95" fmla="*/ 5588260 h 5641173"/>
              <a:gd name="connsiteX96" fmla="*/ 8272522 w 11243827"/>
              <a:gd name="connsiteY96" fmla="*/ 5587226 h 5641173"/>
              <a:gd name="connsiteX97" fmla="*/ 8253857 w 11243827"/>
              <a:gd name="connsiteY97" fmla="*/ 5592043 h 5641173"/>
              <a:gd name="connsiteX98" fmla="*/ 8244212 w 11243827"/>
              <a:gd name="connsiteY98" fmla="*/ 5593439 h 5641173"/>
              <a:gd name="connsiteX99" fmla="*/ 8241488 w 11243827"/>
              <a:gd name="connsiteY99" fmla="*/ 5596085 h 5641173"/>
              <a:gd name="connsiteX100" fmla="*/ 8227256 w 11243827"/>
              <a:gd name="connsiteY100" fmla="*/ 5597005 h 5641173"/>
              <a:gd name="connsiteX101" fmla="*/ 8225619 w 11243827"/>
              <a:gd name="connsiteY101" fmla="*/ 5596262 h 5641173"/>
              <a:gd name="connsiteX102" fmla="*/ 8213882 w 11243827"/>
              <a:gd name="connsiteY102" fmla="*/ 5600179 h 5641173"/>
              <a:gd name="connsiteX103" fmla="*/ 8204045 w 11243827"/>
              <a:gd name="connsiteY103" fmla="*/ 5607275 h 5641173"/>
              <a:gd name="connsiteX104" fmla="*/ 8082989 w 11243827"/>
              <a:gd name="connsiteY104" fmla="*/ 5603160 h 5641173"/>
              <a:gd name="connsiteX105" fmla="*/ 7976942 w 11243827"/>
              <a:gd name="connsiteY105" fmla="*/ 5598455 h 5641173"/>
              <a:gd name="connsiteX106" fmla="*/ 7950121 w 11243827"/>
              <a:gd name="connsiteY106" fmla="*/ 5590893 h 5641173"/>
              <a:gd name="connsiteX107" fmla="*/ 7727691 w 11243827"/>
              <a:gd name="connsiteY107" fmla="*/ 5621064 h 5641173"/>
              <a:gd name="connsiteX108" fmla="*/ 7685998 w 11243827"/>
              <a:gd name="connsiteY108" fmla="*/ 5615564 h 5641173"/>
              <a:gd name="connsiteX109" fmla="*/ 7649302 w 11243827"/>
              <a:gd name="connsiteY109" fmla="*/ 5626541 h 5641173"/>
              <a:gd name="connsiteX110" fmla="*/ 7634083 w 11243827"/>
              <a:gd name="connsiteY110" fmla="*/ 5620862 h 5641173"/>
              <a:gd name="connsiteX111" fmla="*/ 7631455 w 11243827"/>
              <a:gd name="connsiteY111" fmla="*/ 5619708 h 5641173"/>
              <a:gd name="connsiteX112" fmla="*/ 7620952 w 11243827"/>
              <a:gd name="connsiteY112" fmla="*/ 5618872 h 5641173"/>
              <a:gd name="connsiteX113" fmla="*/ 7617992 w 11243827"/>
              <a:gd name="connsiteY113" fmla="*/ 5613914 h 5641173"/>
              <a:gd name="connsiteX114" fmla="*/ 7602182 w 11243827"/>
              <a:gd name="connsiteY114" fmla="*/ 5609271 h 5641173"/>
              <a:gd name="connsiteX115" fmla="*/ 7582847 w 11243827"/>
              <a:gd name="connsiteY115" fmla="*/ 5609047 h 5641173"/>
              <a:gd name="connsiteX116" fmla="*/ 7514158 w 11243827"/>
              <a:gd name="connsiteY116" fmla="*/ 5607737 h 5641173"/>
              <a:gd name="connsiteX117" fmla="*/ 7502955 w 11243827"/>
              <a:gd name="connsiteY117" fmla="*/ 5610415 h 5641173"/>
              <a:gd name="connsiteX118" fmla="*/ 7466391 w 11243827"/>
              <a:gd name="connsiteY118" fmla="*/ 5605949 h 5641173"/>
              <a:gd name="connsiteX119" fmla="*/ 7433806 w 11243827"/>
              <a:gd name="connsiteY119" fmla="*/ 5604945 h 5641173"/>
              <a:gd name="connsiteX120" fmla="*/ 7412693 w 11243827"/>
              <a:gd name="connsiteY120" fmla="*/ 5607075 h 5641173"/>
              <a:gd name="connsiteX121" fmla="*/ 7407159 w 11243827"/>
              <a:gd name="connsiteY121" fmla="*/ 5605310 h 5641173"/>
              <a:gd name="connsiteX122" fmla="*/ 7385900 w 11243827"/>
              <a:gd name="connsiteY122" fmla="*/ 5604171 h 5641173"/>
              <a:gd name="connsiteX123" fmla="*/ 7375071 w 11243827"/>
              <a:gd name="connsiteY123" fmla="*/ 5606788 h 5641173"/>
              <a:gd name="connsiteX124" fmla="*/ 7364382 w 11243827"/>
              <a:gd name="connsiteY124" fmla="*/ 5600762 h 5641173"/>
              <a:gd name="connsiteX125" fmla="*/ 7361770 w 11243827"/>
              <a:gd name="connsiteY125" fmla="*/ 5596347 h 5641173"/>
              <a:gd name="connsiteX126" fmla="*/ 7346641 w 11243827"/>
              <a:gd name="connsiteY126" fmla="*/ 5598329 h 5641173"/>
              <a:gd name="connsiteX127" fmla="*/ 7334238 w 11243827"/>
              <a:gd name="connsiteY127" fmla="*/ 5594014 h 5641173"/>
              <a:gd name="connsiteX128" fmla="*/ 7323426 w 11243827"/>
              <a:gd name="connsiteY128" fmla="*/ 5596835 h 5641173"/>
              <a:gd name="connsiteX129" fmla="*/ 7318938 w 11243827"/>
              <a:gd name="connsiteY129" fmla="*/ 5596200 h 5641173"/>
              <a:gd name="connsiteX130" fmla="*/ 7307784 w 11243827"/>
              <a:gd name="connsiteY130" fmla="*/ 5594065 h 5641173"/>
              <a:gd name="connsiteX131" fmla="*/ 7288540 w 11243827"/>
              <a:gd name="connsiteY131" fmla="*/ 5589320 h 5641173"/>
              <a:gd name="connsiteX132" fmla="*/ 7282537 w 11243827"/>
              <a:gd name="connsiteY132" fmla="*/ 5588660 h 5641173"/>
              <a:gd name="connsiteX133" fmla="*/ 7269466 w 11243827"/>
              <a:gd name="connsiteY133" fmla="*/ 5581404 h 5641173"/>
              <a:gd name="connsiteX134" fmla="*/ 7244165 w 11243827"/>
              <a:gd name="connsiteY134" fmla="*/ 5575200 h 5641173"/>
              <a:gd name="connsiteX135" fmla="*/ 7199619 w 11243827"/>
              <a:gd name="connsiteY135" fmla="*/ 5553550 h 5641173"/>
              <a:gd name="connsiteX136" fmla="*/ 7173434 w 11243827"/>
              <a:gd name="connsiteY136" fmla="*/ 5543219 h 5641173"/>
              <a:gd name="connsiteX137" fmla="*/ 7155718 w 11243827"/>
              <a:gd name="connsiteY137" fmla="*/ 5533697 h 5641173"/>
              <a:gd name="connsiteX138" fmla="*/ 7103430 w 11243827"/>
              <a:gd name="connsiteY138" fmla="*/ 5520249 h 5641173"/>
              <a:gd name="connsiteX139" fmla="*/ 7013746 w 11243827"/>
              <a:gd name="connsiteY139" fmla="*/ 5502470 h 5641173"/>
              <a:gd name="connsiteX140" fmla="*/ 6995379 w 11243827"/>
              <a:gd name="connsiteY140" fmla="*/ 5497693 h 5641173"/>
              <a:gd name="connsiteX141" fmla="*/ 6982475 w 11243827"/>
              <a:gd name="connsiteY141" fmla="*/ 5489641 h 5641173"/>
              <a:gd name="connsiteX142" fmla="*/ 6981994 w 11243827"/>
              <a:gd name="connsiteY142" fmla="*/ 5484335 h 5641173"/>
              <a:gd name="connsiteX143" fmla="*/ 6972355 w 11243827"/>
              <a:gd name="connsiteY143" fmla="*/ 5481074 h 5641173"/>
              <a:gd name="connsiteX144" fmla="*/ 6970394 w 11243827"/>
              <a:gd name="connsiteY144" fmla="*/ 5479383 h 5641173"/>
              <a:gd name="connsiteX145" fmla="*/ 6958543 w 11243827"/>
              <a:gd name="connsiteY145" fmla="*/ 5470507 h 5641173"/>
              <a:gd name="connsiteX146" fmla="*/ 6918276 w 11243827"/>
              <a:gd name="connsiteY146" fmla="*/ 5472034 h 5641173"/>
              <a:gd name="connsiteX147" fmla="*/ 6881046 w 11243827"/>
              <a:gd name="connsiteY147" fmla="*/ 5457070 h 5641173"/>
              <a:gd name="connsiteX148" fmla="*/ 6752164 w 11243827"/>
              <a:gd name="connsiteY148" fmla="*/ 5425021 h 5641173"/>
              <a:gd name="connsiteX149" fmla="*/ 6724964 w 11243827"/>
              <a:gd name="connsiteY149" fmla="*/ 5414071 h 5641173"/>
              <a:gd name="connsiteX150" fmla="*/ 6683286 w 11243827"/>
              <a:gd name="connsiteY150" fmla="*/ 5405383 h 5641173"/>
              <a:gd name="connsiteX151" fmla="*/ 6644277 w 11243827"/>
              <a:gd name="connsiteY151" fmla="*/ 5429684 h 5641173"/>
              <a:gd name="connsiteX152" fmla="*/ 6532914 w 11243827"/>
              <a:gd name="connsiteY152" fmla="*/ 5431205 h 5641173"/>
              <a:gd name="connsiteX153" fmla="*/ 6307459 w 11243827"/>
              <a:gd name="connsiteY153" fmla="*/ 5467087 h 5641173"/>
              <a:gd name="connsiteX154" fmla="*/ 6196243 w 11243827"/>
              <a:gd name="connsiteY154" fmla="*/ 5515042 h 5641173"/>
              <a:gd name="connsiteX155" fmla="*/ 6099124 w 11243827"/>
              <a:gd name="connsiteY155" fmla="*/ 5516848 h 5641173"/>
              <a:gd name="connsiteX156" fmla="*/ 6016077 w 11243827"/>
              <a:gd name="connsiteY156" fmla="*/ 5528642 h 5641173"/>
              <a:gd name="connsiteX157" fmla="*/ 6004389 w 11243827"/>
              <a:gd name="connsiteY157" fmla="*/ 5531206 h 5641173"/>
              <a:gd name="connsiteX158" fmla="*/ 5933945 w 11243827"/>
              <a:gd name="connsiteY158" fmla="*/ 5538840 h 5641173"/>
              <a:gd name="connsiteX159" fmla="*/ 5883936 w 11243827"/>
              <a:gd name="connsiteY159" fmla="*/ 5553807 h 5641173"/>
              <a:gd name="connsiteX160" fmla="*/ 5798331 w 11243827"/>
              <a:gd name="connsiteY160" fmla="*/ 5564248 h 5641173"/>
              <a:gd name="connsiteX161" fmla="*/ 5712738 w 11243827"/>
              <a:gd name="connsiteY161" fmla="*/ 5573120 h 5641173"/>
              <a:gd name="connsiteX162" fmla="*/ 5681342 w 11243827"/>
              <a:gd name="connsiteY162" fmla="*/ 5575621 h 5641173"/>
              <a:gd name="connsiteX163" fmla="*/ 5627167 w 11243827"/>
              <a:gd name="connsiteY163" fmla="*/ 5583215 h 5641173"/>
              <a:gd name="connsiteX164" fmla="*/ 5591414 w 11243827"/>
              <a:gd name="connsiteY164" fmla="*/ 5587695 h 5641173"/>
              <a:gd name="connsiteX165" fmla="*/ 5583028 w 11243827"/>
              <a:gd name="connsiteY165" fmla="*/ 5580877 h 5641173"/>
              <a:gd name="connsiteX166" fmla="*/ 5549426 w 11243827"/>
              <a:gd name="connsiteY166" fmla="*/ 5582858 h 5641173"/>
              <a:gd name="connsiteX167" fmla="*/ 5519999 w 11243827"/>
              <a:gd name="connsiteY167" fmla="*/ 5592246 h 5641173"/>
              <a:gd name="connsiteX168" fmla="*/ 5480028 w 11243827"/>
              <a:gd name="connsiteY168" fmla="*/ 5597282 h 5641173"/>
              <a:gd name="connsiteX169" fmla="*/ 5456175 w 11243827"/>
              <a:gd name="connsiteY169" fmla="*/ 5600371 h 5641173"/>
              <a:gd name="connsiteX170" fmla="*/ 5388463 w 11243827"/>
              <a:gd name="connsiteY170" fmla="*/ 5602638 h 5641173"/>
              <a:gd name="connsiteX171" fmla="*/ 5265898 w 11243827"/>
              <a:gd name="connsiteY171" fmla="*/ 5591830 h 5641173"/>
              <a:gd name="connsiteX172" fmla="*/ 5231231 w 11243827"/>
              <a:gd name="connsiteY172" fmla="*/ 5592790 h 5641173"/>
              <a:gd name="connsiteX173" fmla="*/ 5226996 w 11243827"/>
              <a:gd name="connsiteY173" fmla="*/ 5595040 h 5641173"/>
              <a:gd name="connsiteX174" fmla="*/ 5175988 w 11243827"/>
              <a:gd name="connsiteY174" fmla="*/ 5588131 h 5641173"/>
              <a:gd name="connsiteX175" fmla="*/ 5107470 w 11243827"/>
              <a:gd name="connsiteY175" fmla="*/ 5594771 h 5641173"/>
              <a:gd name="connsiteX176" fmla="*/ 5027868 w 11243827"/>
              <a:gd name="connsiteY176" fmla="*/ 5605624 h 5641173"/>
              <a:gd name="connsiteX177" fmla="*/ 5007324 w 11243827"/>
              <a:gd name="connsiteY177" fmla="*/ 5609209 h 5641173"/>
              <a:gd name="connsiteX178" fmla="*/ 4952559 w 11243827"/>
              <a:gd name="connsiteY178" fmla="*/ 5611402 h 5641173"/>
              <a:gd name="connsiteX179" fmla="*/ 4826081 w 11243827"/>
              <a:gd name="connsiteY179" fmla="*/ 5616191 h 5641173"/>
              <a:gd name="connsiteX180" fmla="*/ 4823501 w 11243827"/>
              <a:gd name="connsiteY180" fmla="*/ 5619174 h 5641173"/>
              <a:gd name="connsiteX181" fmla="*/ 4813093 w 11243827"/>
              <a:gd name="connsiteY181" fmla="*/ 5620026 h 5641173"/>
              <a:gd name="connsiteX182" fmla="*/ 4810563 w 11243827"/>
              <a:gd name="connsiteY182" fmla="*/ 5620787 h 5641173"/>
              <a:gd name="connsiteX183" fmla="*/ 4795818 w 11243827"/>
              <a:gd name="connsiteY183" fmla="*/ 5624618 h 5641173"/>
              <a:gd name="connsiteX184" fmla="*/ 4758404 w 11243827"/>
              <a:gd name="connsiteY184" fmla="*/ 5619510 h 5641173"/>
              <a:gd name="connsiteX185" fmla="*/ 4717254 w 11243827"/>
              <a:gd name="connsiteY185" fmla="*/ 5624155 h 5641173"/>
              <a:gd name="connsiteX186" fmla="*/ 4591958 w 11243827"/>
              <a:gd name="connsiteY186" fmla="*/ 5624710 h 5641173"/>
              <a:gd name="connsiteX187" fmla="*/ 4476215 w 11243827"/>
              <a:gd name="connsiteY187" fmla="*/ 5628210 h 5641173"/>
              <a:gd name="connsiteX188" fmla="*/ 4425193 w 11243827"/>
              <a:gd name="connsiteY188" fmla="*/ 5627414 h 5641173"/>
              <a:gd name="connsiteX189" fmla="*/ 4383866 w 11243827"/>
              <a:gd name="connsiteY189" fmla="*/ 5626546 h 5641173"/>
              <a:gd name="connsiteX190" fmla="*/ 4385596 w 11243827"/>
              <a:gd name="connsiteY190" fmla="*/ 5634646 h 5641173"/>
              <a:gd name="connsiteX191" fmla="*/ 4360864 w 11243827"/>
              <a:gd name="connsiteY191" fmla="*/ 5641173 h 5641173"/>
              <a:gd name="connsiteX192" fmla="*/ 4328321 w 11243827"/>
              <a:gd name="connsiteY192" fmla="*/ 5626332 h 5641173"/>
              <a:gd name="connsiteX193" fmla="*/ 4309842 w 11243827"/>
              <a:gd name="connsiteY193" fmla="*/ 5626471 h 5641173"/>
              <a:gd name="connsiteX194" fmla="*/ 4277424 w 11243827"/>
              <a:gd name="connsiteY194" fmla="*/ 5631598 h 5641173"/>
              <a:gd name="connsiteX195" fmla="*/ 4266627 w 11243827"/>
              <a:gd name="connsiteY195" fmla="*/ 5633969 h 5641173"/>
              <a:gd name="connsiteX196" fmla="*/ 4185525 w 11243827"/>
              <a:gd name="connsiteY196" fmla="*/ 5617508 h 5641173"/>
              <a:gd name="connsiteX197" fmla="*/ 4177617 w 11243827"/>
              <a:gd name="connsiteY197" fmla="*/ 5610903 h 5641173"/>
              <a:gd name="connsiteX198" fmla="*/ 4136948 w 11243827"/>
              <a:gd name="connsiteY198" fmla="*/ 5608031 h 5641173"/>
              <a:gd name="connsiteX199" fmla="*/ 4132323 w 11243827"/>
              <a:gd name="connsiteY199" fmla="*/ 5609784 h 5641173"/>
              <a:gd name="connsiteX200" fmla="*/ 4098620 w 11243827"/>
              <a:gd name="connsiteY200" fmla="*/ 5599672 h 5641173"/>
              <a:gd name="connsiteX201" fmla="*/ 3963475 w 11243827"/>
              <a:gd name="connsiteY201" fmla="*/ 5581841 h 5641173"/>
              <a:gd name="connsiteX202" fmla="*/ 3703613 w 11243827"/>
              <a:gd name="connsiteY202" fmla="*/ 5572482 h 5641173"/>
              <a:gd name="connsiteX203" fmla="*/ 3432987 w 11243827"/>
              <a:gd name="connsiteY203" fmla="*/ 5545768 h 5641173"/>
              <a:gd name="connsiteX204" fmla="*/ 3176381 w 11243827"/>
              <a:gd name="connsiteY204" fmla="*/ 5556110 h 5641173"/>
              <a:gd name="connsiteX205" fmla="*/ 2710156 w 11243827"/>
              <a:gd name="connsiteY205" fmla="*/ 5527517 h 5641173"/>
              <a:gd name="connsiteX206" fmla="*/ 2550206 w 11243827"/>
              <a:gd name="connsiteY206" fmla="*/ 5524958 h 5641173"/>
              <a:gd name="connsiteX207" fmla="*/ 2443041 w 11243827"/>
              <a:gd name="connsiteY207" fmla="*/ 5523990 h 5641173"/>
              <a:gd name="connsiteX208" fmla="*/ 2435613 w 11243827"/>
              <a:gd name="connsiteY208" fmla="*/ 5526704 h 5641173"/>
              <a:gd name="connsiteX209" fmla="*/ 2405682 w 11243827"/>
              <a:gd name="connsiteY209" fmla="*/ 5528307 h 5641173"/>
              <a:gd name="connsiteX210" fmla="*/ 2397487 w 11243827"/>
              <a:gd name="connsiteY210" fmla="*/ 5540337 h 5641173"/>
              <a:gd name="connsiteX211" fmla="*/ 2297454 w 11243827"/>
              <a:gd name="connsiteY211" fmla="*/ 5550765 h 5641173"/>
              <a:gd name="connsiteX212" fmla="*/ 2056700 w 11243827"/>
              <a:gd name="connsiteY212" fmla="*/ 5555489 h 5641173"/>
              <a:gd name="connsiteX213" fmla="*/ 1878530 w 11243827"/>
              <a:gd name="connsiteY213" fmla="*/ 5535330 h 5641173"/>
              <a:gd name="connsiteX214" fmla="*/ 1859292 w 11243827"/>
              <a:gd name="connsiteY214" fmla="*/ 5535461 h 5641173"/>
              <a:gd name="connsiteX215" fmla="*/ 1835626 w 11243827"/>
              <a:gd name="connsiteY215" fmla="*/ 5533793 h 5641173"/>
              <a:gd name="connsiteX216" fmla="*/ 1798939 w 11243827"/>
              <a:gd name="connsiteY216" fmla="*/ 5540285 h 5641173"/>
              <a:gd name="connsiteX217" fmla="*/ 1779046 w 11243827"/>
              <a:gd name="connsiteY217" fmla="*/ 5549949 h 5641173"/>
              <a:gd name="connsiteX218" fmla="*/ 1772421 w 11243827"/>
              <a:gd name="connsiteY218" fmla="*/ 5549018 h 5641173"/>
              <a:gd name="connsiteX219" fmla="*/ 1772052 w 11243827"/>
              <a:gd name="connsiteY219" fmla="*/ 5545689 h 5641173"/>
              <a:gd name="connsiteX220" fmla="*/ 1711543 w 11243827"/>
              <a:gd name="connsiteY220" fmla="*/ 5534558 h 5641173"/>
              <a:gd name="connsiteX221" fmla="*/ 1631462 w 11243827"/>
              <a:gd name="connsiteY221" fmla="*/ 5491807 h 5641173"/>
              <a:gd name="connsiteX222" fmla="*/ 1538763 w 11243827"/>
              <a:gd name="connsiteY222" fmla="*/ 5482781 h 5641173"/>
              <a:gd name="connsiteX223" fmla="*/ 1501533 w 11243827"/>
              <a:gd name="connsiteY223" fmla="*/ 5467817 h 5641173"/>
              <a:gd name="connsiteX224" fmla="*/ 1461266 w 11243827"/>
              <a:gd name="connsiteY224" fmla="*/ 5469343 h 5641173"/>
              <a:gd name="connsiteX225" fmla="*/ 1449415 w 11243827"/>
              <a:gd name="connsiteY225" fmla="*/ 5460467 h 5641173"/>
              <a:gd name="connsiteX226" fmla="*/ 1447454 w 11243827"/>
              <a:gd name="connsiteY226" fmla="*/ 5458776 h 5641173"/>
              <a:gd name="connsiteX227" fmla="*/ 1437814 w 11243827"/>
              <a:gd name="connsiteY227" fmla="*/ 5455515 h 5641173"/>
              <a:gd name="connsiteX228" fmla="*/ 1437334 w 11243827"/>
              <a:gd name="connsiteY228" fmla="*/ 5450209 h 5641173"/>
              <a:gd name="connsiteX229" fmla="*/ 1424429 w 11243827"/>
              <a:gd name="connsiteY229" fmla="*/ 5442157 h 5641173"/>
              <a:gd name="connsiteX230" fmla="*/ 1406063 w 11243827"/>
              <a:gd name="connsiteY230" fmla="*/ 5437380 h 5641173"/>
              <a:gd name="connsiteX231" fmla="*/ 1316379 w 11243827"/>
              <a:gd name="connsiteY231" fmla="*/ 5419601 h 5641173"/>
              <a:gd name="connsiteX232" fmla="*/ 1264090 w 11243827"/>
              <a:gd name="connsiteY232" fmla="*/ 5406153 h 5641173"/>
              <a:gd name="connsiteX233" fmla="*/ 1246374 w 11243827"/>
              <a:gd name="connsiteY233" fmla="*/ 5396631 h 5641173"/>
              <a:gd name="connsiteX234" fmla="*/ 1220190 w 11243827"/>
              <a:gd name="connsiteY234" fmla="*/ 5386301 h 5641173"/>
              <a:gd name="connsiteX235" fmla="*/ 1175643 w 11243827"/>
              <a:gd name="connsiteY235" fmla="*/ 5364651 h 5641173"/>
              <a:gd name="connsiteX236" fmla="*/ 1150342 w 11243827"/>
              <a:gd name="connsiteY236" fmla="*/ 5358447 h 5641173"/>
              <a:gd name="connsiteX237" fmla="*/ 1137272 w 11243827"/>
              <a:gd name="connsiteY237" fmla="*/ 5351191 h 5641173"/>
              <a:gd name="connsiteX238" fmla="*/ 1131268 w 11243827"/>
              <a:gd name="connsiteY238" fmla="*/ 5350530 h 5641173"/>
              <a:gd name="connsiteX239" fmla="*/ 1112024 w 11243827"/>
              <a:gd name="connsiteY239" fmla="*/ 5345786 h 5641173"/>
              <a:gd name="connsiteX240" fmla="*/ 1100870 w 11243827"/>
              <a:gd name="connsiteY240" fmla="*/ 5343651 h 5641173"/>
              <a:gd name="connsiteX241" fmla="*/ 1096383 w 11243827"/>
              <a:gd name="connsiteY241" fmla="*/ 5343015 h 5641173"/>
              <a:gd name="connsiteX242" fmla="*/ 1085571 w 11243827"/>
              <a:gd name="connsiteY242" fmla="*/ 5345836 h 5641173"/>
              <a:gd name="connsiteX243" fmla="*/ 1073168 w 11243827"/>
              <a:gd name="connsiteY243" fmla="*/ 5341521 h 5641173"/>
              <a:gd name="connsiteX244" fmla="*/ 1058039 w 11243827"/>
              <a:gd name="connsiteY244" fmla="*/ 5343504 h 5641173"/>
              <a:gd name="connsiteX245" fmla="*/ 1055426 w 11243827"/>
              <a:gd name="connsiteY245" fmla="*/ 5339088 h 5641173"/>
              <a:gd name="connsiteX246" fmla="*/ 1044738 w 11243827"/>
              <a:gd name="connsiteY246" fmla="*/ 5333063 h 5641173"/>
              <a:gd name="connsiteX247" fmla="*/ 1033909 w 11243827"/>
              <a:gd name="connsiteY247" fmla="*/ 5335680 h 5641173"/>
              <a:gd name="connsiteX248" fmla="*/ 1012649 w 11243827"/>
              <a:gd name="connsiteY248" fmla="*/ 5334541 h 5641173"/>
              <a:gd name="connsiteX249" fmla="*/ 1007115 w 11243827"/>
              <a:gd name="connsiteY249" fmla="*/ 5332775 h 5641173"/>
              <a:gd name="connsiteX250" fmla="*/ 986002 w 11243827"/>
              <a:gd name="connsiteY250" fmla="*/ 5334906 h 5641173"/>
              <a:gd name="connsiteX251" fmla="*/ 953418 w 11243827"/>
              <a:gd name="connsiteY251" fmla="*/ 5333901 h 5641173"/>
              <a:gd name="connsiteX252" fmla="*/ 916854 w 11243827"/>
              <a:gd name="connsiteY252" fmla="*/ 5329435 h 5641173"/>
              <a:gd name="connsiteX253" fmla="*/ 905651 w 11243827"/>
              <a:gd name="connsiteY253" fmla="*/ 5332114 h 5641173"/>
              <a:gd name="connsiteX254" fmla="*/ 836961 w 11243827"/>
              <a:gd name="connsiteY254" fmla="*/ 5330803 h 5641173"/>
              <a:gd name="connsiteX255" fmla="*/ 817627 w 11243827"/>
              <a:gd name="connsiteY255" fmla="*/ 5330580 h 5641173"/>
              <a:gd name="connsiteX256" fmla="*/ 801817 w 11243827"/>
              <a:gd name="connsiteY256" fmla="*/ 5325937 h 5641173"/>
              <a:gd name="connsiteX257" fmla="*/ 798857 w 11243827"/>
              <a:gd name="connsiteY257" fmla="*/ 5320979 h 5641173"/>
              <a:gd name="connsiteX258" fmla="*/ 788354 w 11243827"/>
              <a:gd name="connsiteY258" fmla="*/ 5320143 h 5641173"/>
              <a:gd name="connsiteX259" fmla="*/ 785726 w 11243827"/>
              <a:gd name="connsiteY259" fmla="*/ 5318989 h 5641173"/>
              <a:gd name="connsiteX260" fmla="*/ 770507 w 11243827"/>
              <a:gd name="connsiteY260" fmla="*/ 5313309 h 5641173"/>
              <a:gd name="connsiteX261" fmla="*/ 733810 w 11243827"/>
              <a:gd name="connsiteY261" fmla="*/ 5324286 h 5641173"/>
              <a:gd name="connsiteX262" fmla="*/ 692117 w 11243827"/>
              <a:gd name="connsiteY262" fmla="*/ 5318786 h 5641173"/>
              <a:gd name="connsiteX263" fmla="*/ 574943 w 11243827"/>
              <a:gd name="connsiteY263" fmla="*/ 5327578 h 5641173"/>
              <a:gd name="connsiteX264" fmla="*/ 507005 w 11243827"/>
              <a:gd name="connsiteY264" fmla="*/ 5310149 h 5641173"/>
              <a:gd name="connsiteX265" fmla="*/ 441302 w 11243827"/>
              <a:gd name="connsiteY265" fmla="*/ 5307062 h 5641173"/>
              <a:gd name="connsiteX266" fmla="*/ 336819 w 11243827"/>
              <a:gd name="connsiteY266" fmla="*/ 5336690 h 5641173"/>
              <a:gd name="connsiteX267" fmla="*/ 215763 w 11243827"/>
              <a:gd name="connsiteY267" fmla="*/ 5332575 h 5641173"/>
              <a:gd name="connsiteX268" fmla="*/ 205927 w 11243827"/>
              <a:gd name="connsiteY268" fmla="*/ 5339672 h 5641173"/>
              <a:gd name="connsiteX269" fmla="*/ 194189 w 11243827"/>
              <a:gd name="connsiteY269" fmla="*/ 5343588 h 5641173"/>
              <a:gd name="connsiteX270" fmla="*/ 192552 w 11243827"/>
              <a:gd name="connsiteY270" fmla="*/ 5342845 h 5641173"/>
              <a:gd name="connsiteX271" fmla="*/ 178320 w 11243827"/>
              <a:gd name="connsiteY271" fmla="*/ 5343766 h 5641173"/>
              <a:gd name="connsiteX272" fmla="*/ 175596 w 11243827"/>
              <a:gd name="connsiteY272" fmla="*/ 5346411 h 5641173"/>
              <a:gd name="connsiteX273" fmla="*/ 165951 w 11243827"/>
              <a:gd name="connsiteY273" fmla="*/ 5347808 h 5641173"/>
              <a:gd name="connsiteX274" fmla="*/ 147287 w 11243827"/>
              <a:gd name="connsiteY274" fmla="*/ 5352625 h 5641173"/>
              <a:gd name="connsiteX275" fmla="*/ 143484 w 11243827"/>
              <a:gd name="connsiteY275" fmla="*/ 5351591 h 5641173"/>
              <a:gd name="connsiteX276" fmla="*/ 114847 w 11243827"/>
              <a:gd name="connsiteY276" fmla="*/ 5355844 h 5641173"/>
              <a:gd name="connsiteX277" fmla="*/ 114306 w 11243827"/>
              <a:gd name="connsiteY277" fmla="*/ 5354983 h 5641173"/>
              <a:gd name="connsiteX278" fmla="*/ 105588 w 11243827"/>
              <a:gd name="connsiteY278" fmla="*/ 5352169 h 5641173"/>
              <a:gd name="connsiteX279" fmla="*/ 89264 w 11243827"/>
              <a:gd name="connsiteY279" fmla="*/ 5348886 h 5641173"/>
              <a:gd name="connsiteX280" fmla="*/ 49794 w 11243827"/>
              <a:gd name="connsiteY280" fmla="*/ 5329950 h 5641173"/>
              <a:gd name="connsiteX281" fmla="*/ 19924 w 11243827"/>
              <a:gd name="connsiteY281" fmla="*/ 5334282 h 5641173"/>
              <a:gd name="connsiteX282" fmla="*/ 13819 w 11243827"/>
              <a:gd name="connsiteY282" fmla="*/ 5334653 h 5641173"/>
              <a:gd name="connsiteX283" fmla="*/ 13657 w 11243827"/>
              <a:gd name="connsiteY283" fmla="*/ 5334455 h 5641173"/>
              <a:gd name="connsiteX284" fmla="*/ 7139 w 11243827"/>
              <a:gd name="connsiteY284" fmla="*/ 5334438 h 5641173"/>
              <a:gd name="connsiteX285" fmla="*/ 2684 w 11243827"/>
              <a:gd name="connsiteY285" fmla="*/ 5335333 h 5641173"/>
              <a:gd name="connsiteX286" fmla="*/ 0 w 11243827"/>
              <a:gd name="connsiteY286" fmla="*/ 5335496 h 5641173"/>
              <a:gd name="connsiteX287" fmla="*/ 0 w 11243827"/>
              <a:gd name="connsiteY287" fmla="*/ 10592 h 5641173"/>
              <a:gd name="connsiteX288" fmla="*/ 11243827 w 11243827"/>
              <a:gd name="connsiteY288" fmla="*/ 0 h 5641173"/>
              <a:gd name="connsiteX0" fmla="*/ 11243827 w 11243827"/>
              <a:gd name="connsiteY0" fmla="*/ 0 h 5641173"/>
              <a:gd name="connsiteX1" fmla="*/ 11243827 w 11243827"/>
              <a:gd name="connsiteY1" fmla="*/ 1470035 h 5641173"/>
              <a:gd name="connsiteX2" fmla="*/ 11243827 w 11243827"/>
              <a:gd name="connsiteY2" fmla="*/ 5001571 h 5641173"/>
              <a:gd name="connsiteX3" fmla="*/ 11243827 w 11243827"/>
              <a:gd name="connsiteY3" fmla="*/ 5209610 h 5641173"/>
              <a:gd name="connsiteX4" fmla="*/ 11240675 w 11243827"/>
              <a:gd name="connsiteY4" fmla="*/ 5210442 h 5641173"/>
              <a:gd name="connsiteX5" fmla="*/ 11179959 w 11243827"/>
              <a:gd name="connsiteY5" fmla="*/ 5221199 h 5641173"/>
              <a:gd name="connsiteX6" fmla="*/ 11105493 w 11243827"/>
              <a:gd name="connsiteY6" fmla="*/ 5259905 h 5641173"/>
              <a:gd name="connsiteX7" fmla="*/ 11078640 w 11243827"/>
              <a:gd name="connsiteY7" fmla="*/ 5263531 h 5641173"/>
              <a:gd name="connsiteX8" fmla="*/ 11079616 w 11243827"/>
              <a:gd name="connsiteY8" fmla="*/ 5270380 h 5641173"/>
              <a:gd name="connsiteX9" fmla="*/ 11069641 w 11243827"/>
              <a:gd name="connsiteY9" fmla="*/ 5270884 h 5641173"/>
              <a:gd name="connsiteX10" fmla="*/ 11047377 w 11243827"/>
              <a:gd name="connsiteY10" fmla="*/ 5271051 h 5641173"/>
              <a:gd name="connsiteX11" fmla="*/ 10980705 w 11243827"/>
              <a:gd name="connsiteY11" fmla="*/ 5272951 h 5641173"/>
              <a:gd name="connsiteX12" fmla="*/ 10962514 w 11243827"/>
              <a:gd name="connsiteY12" fmla="*/ 5286084 h 5641173"/>
              <a:gd name="connsiteX13" fmla="*/ 10945307 w 11243827"/>
              <a:gd name="connsiteY13" fmla="*/ 5286290 h 5641173"/>
              <a:gd name="connsiteX14" fmla="*/ 10845516 w 11243827"/>
              <a:gd name="connsiteY14" fmla="*/ 5303894 h 5641173"/>
              <a:gd name="connsiteX15" fmla="*/ 10831795 w 11243827"/>
              <a:gd name="connsiteY15" fmla="*/ 5305210 h 5641173"/>
              <a:gd name="connsiteX16" fmla="*/ 10824365 w 11243827"/>
              <a:gd name="connsiteY16" fmla="*/ 5311111 h 5641173"/>
              <a:gd name="connsiteX17" fmla="*/ 10797756 w 11243827"/>
              <a:gd name="connsiteY17" fmla="*/ 5312285 h 5641173"/>
              <a:gd name="connsiteX18" fmla="*/ 10796525 w 11243827"/>
              <a:gd name="connsiteY18" fmla="*/ 5315645 h 5641173"/>
              <a:gd name="connsiteX19" fmla="*/ 10709063 w 11243827"/>
              <a:gd name="connsiteY19" fmla="*/ 5344492 h 5641173"/>
              <a:gd name="connsiteX20" fmla="*/ 10694078 w 11243827"/>
              <a:gd name="connsiteY20" fmla="*/ 5349258 h 5641173"/>
              <a:gd name="connsiteX21" fmla="*/ 10681131 w 11243827"/>
              <a:gd name="connsiteY21" fmla="*/ 5347812 h 5641173"/>
              <a:gd name="connsiteX22" fmla="*/ 10609448 w 11243827"/>
              <a:gd name="connsiteY22" fmla="*/ 5351931 h 5641173"/>
              <a:gd name="connsiteX23" fmla="*/ 10592397 w 11243827"/>
              <a:gd name="connsiteY23" fmla="*/ 5349402 h 5641173"/>
              <a:gd name="connsiteX24" fmla="*/ 10585227 w 11243827"/>
              <a:gd name="connsiteY24" fmla="*/ 5344063 h 5641173"/>
              <a:gd name="connsiteX25" fmla="*/ 10557472 w 11243827"/>
              <a:gd name="connsiteY25" fmla="*/ 5354151 h 5641173"/>
              <a:gd name="connsiteX26" fmla="*/ 10514646 w 11243827"/>
              <a:gd name="connsiteY26" fmla="*/ 5361064 h 5641173"/>
              <a:gd name="connsiteX27" fmla="*/ 10494292 w 11243827"/>
              <a:gd name="connsiteY27" fmla="*/ 5366054 h 5641173"/>
              <a:gd name="connsiteX28" fmla="*/ 10477869 w 11243827"/>
              <a:gd name="connsiteY28" fmla="*/ 5363025 h 5641173"/>
              <a:gd name="connsiteX29" fmla="*/ 10384411 w 11243827"/>
              <a:gd name="connsiteY29" fmla="*/ 5362257 h 5641173"/>
              <a:gd name="connsiteX30" fmla="*/ 10362921 w 11243827"/>
              <a:gd name="connsiteY30" fmla="*/ 5357444 h 5641173"/>
              <a:gd name="connsiteX31" fmla="*/ 10352736 w 11243827"/>
              <a:gd name="connsiteY31" fmla="*/ 5347851 h 5641173"/>
              <a:gd name="connsiteX32" fmla="*/ 10344754 w 11243827"/>
              <a:gd name="connsiteY32" fmla="*/ 5351272 h 5641173"/>
              <a:gd name="connsiteX33" fmla="*/ 10288226 w 11243827"/>
              <a:gd name="connsiteY33" fmla="*/ 5351613 h 5641173"/>
              <a:gd name="connsiteX34" fmla="*/ 10251350 w 11243827"/>
              <a:gd name="connsiteY34" fmla="*/ 5352711 h 5641173"/>
              <a:gd name="connsiteX35" fmla="*/ 10249108 w 11243827"/>
              <a:gd name="connsiteY35" fmla="*/ 5365881 h 5641173"/>
              <a:gd name="connsiteX36" fmla="*/ 10216272 w 11243827"/>
              <a:gd name="connsiteY36" fmla="*/ 5370573 h 5641173"/>
              <a:gd name="connsiteX37" fmla="*/ 10181278 w 11243827"/>
              <a:gd name="connsiteY37" fmla="*/ 5362119 h 5641173"/>
              <a:gd name="connsiteX38" fmla="*/ 10140033 w 11243827"/>
              <a:gd name="connsiteY38" fmla="*/ 5363304 h 5641173"/>
              <a:gd name="connsiteX39" fmla="*/ 10115353 w 11243827"/>
              <a:gd name="connsiteY39" fmla="*/ 5363869 h 5641173"/>
              <a:gd name="connsiteX40" fmla="*/ 10050578 w 11243827"/>
              <a:gd name="connsiteY40" fmla="*/ 5376153 h 5641173"/>
              <a:gd name="connsiteX41" fmla="*/ 9945478 w 11243827"/>
              <a:gd name="connsiteY41" fmla="*/ 5422859 h 5641173"/>
              <a:gd name="connsiteX42" fmla="*/ 9912481 w 11243827"/>
              <a:gd name="connsiteY42" fmla="*/ 5429477 h 5641173"/>
              <a:gd name="connsiteX43" fmla="*/ 9906713 w 11243827"/>
              <a:gd name="connsiteY43" fmla="*/ 5426784 h 5641173"/>
              <a:gd name="connsiteX44" fmla="*/ 9742436 w 11243827"/>
              <a:gd name="connsiteY44" fmla="*/ 5454834 h 5641173"/>
              <a:gd name="connsiteX45" fmla="*/ 9713044 w 11243827"/>
              <a:gd name="connsiteY45" fmla="*/ 5456476 h 5641173"/>
              <a:gd name="connsiteX46" fmla="*/ 9691033 w 11243827"/>
              <a:gd name="connsiteY46" fmla="*/ 5455451 h 5641173"/>
              <a:gd name="connsiteX47" fmla="*/ 9638355 w 11243827"/>
              <a:gd name="connsiteY47" fmla="*/ 5464794 h 5641173"/>
              <a:gd name="connsiteX48" fmla="*/ 9552434 w 11243827"/>
              <a:gd name="connsiteY48" fmla="*/ 5485280 h 5641173"/>
              <a:gd name="connsiteX49" fmla="*/ 9533883 w 11243827"/>
              <a:gd name="connsiteY49" fmla="*/ 5488516 h 5641173"/>
              <a:gd name="connsiteX50" fmla="*/ 9516916 w 11243827"/>
              <a:gd name="connsiteY50" fmla="*/ 5486828 h 5641173"/>
              <a:gd name="connsiteX51" fmla="*/ 9512093 w 11243827"/>
              <a:gd name="connsiteY51" fmla="*/ 5482541 h 5641173"/>
              <a:gd name="connsiteX52" fmla="*/ 9501725 w 11243827"/>
              <a:gd name="connsiteY52" fmla="*/ 5483603 h 5641173"/>
              <a:gd name="connsiteX53" fmla="*/ 9498754 w 11243827"/>
              <a:gd name="connsiteY53" fmla="*/ 5482951 h 5641173"/>
              <a:gd name="connsiteX54" fmla="*/ 9481932 w 11243827"/>
              <a:gd name="connsiteY54" fmla="*/ 5480151 h 5641173"/>
              <a:gd name="connsiteX55" fmla="*/ 9451321 w 11243827"/>
              <a:gd name="connsiteY55" fmla="*/ 5497375 h 5641173"/>
              <a:gd name="connsiteX56" fmla="*/ 9409298 w 11243827"/>
              <a:gd name="connsiteY56" fmla="*/ 5499478 h 5641173"/>
              <a:gd name="connsiteX57" fmla="*/ 9303056 w 11243827"/>
              <a:gd name="connsiteY57" fmla="*/ 5519093 h 5641173"/>
              <a:gd name="connsiteX58" fmla="*/ 9229078 w 11243827"/>
              <a:gd name="connsiteY58" fmla="*/ 5524154 h 5641173"/>
              <a:gd name="connsiteX59" fmla="*/ 9165105 w 11243827"/>
              <a:gd name="connsiteY59" fmla="*/ 5532892 h 5641173"/>
              <a:gd name="connsiteX60" fmla="*/ 9077301 w 11243827"/>
              <a:gd name="connsiteY60" fmla="*/ 5580356 h 5641173"/>
              <a:gd name="connsiteX61" fmla="*/ 8960065 w 11243827"/>
              <a:gd name="connsiteY61" fmla="*/ 5597982 h 5641173"/>
              <a:gd name="connsiteX62" fmla="*/ 8953536 w 11243827"/>
              <a:gd name="connsiteY62" fmla="*/ 5606638 h 5641173"/>
              <a:gd name="connsiteX63" fmla="*/ 8943907 w 11243827"/>
              <a:gd name="connsiteY63" fmla="*/ 5612541 h 5641173"/>
              <a:gd name="connsiteX64" fmla="*/ 8942046 w 11243827"/>
              <a:gd name="connsiteY64" fmla="*/ 5612112 h 5641173"/>
              <a:gd name="connsiteX65" fmla="*/ 8928824 w 11243827"/>
              <a:gd name="connsiteY65" fmla="*/ 5615549 h 5641173"/>
              <a:gd name="connsiteX66" fmla="*/ 8927294 w 11243827"/>
              <a:gd name="connsiteY66" fmla="*/ 5618607 h 5641173"/>
              <a:gd name="connsiteX67" fmla="*/ 8918651 w 11243827"/>
              <a:gd name="connsiteY67" fmla="*/ 5621688 h 5641173"/>
              <a:gd name="connsiteX68" fmla="*/ 8902772 w 11243827"/>
              <a:gd name="connsiteY68" fmla="*/ 5629703 h 5641173"/>
              <a:gd name="connsiteX69" fmla="*/ 8898724 w 11243827"/>
              <a:gd name="connsiteY69" fmla="*/ 5629379 h 5641173"/>
              <a:gd name="connsiteX70" fmla="*/ 8873099 w 11243827"/>
              <a:gd name="connsiteY70" fmla="*/ 5638628 h 5641173"/>
              <a:gd name="connsiteX71" fmla="*/ 8872234 w 11243827"/>
              <a:gd name="connsiteY71" fmla="*/ 5637889 h 5641173"/>
              <a:gd name="connsiteX72" fmla="*/ 8862777 w 11243827"/>
              <a:gd name="connsiteY72" fmla="*/ 5636711 h 5641173"/>
              <a:gd name="connsiteX73" fmla="*/ 8845869 w 11243827"/>
              <a:gd name="connsiteY73" fmla="*/ 5636436 h 5641173"/>
              <a:gd name="connsiteX74" fmla="*/ 8800548 w 11243827"/>
              <a:gd name="connsiteY74" fmla="*/ 5625084 h 5641173"/>
              <a:gd name="connsiteX75" fmla="*/ 8773774 w 11243827"/>
              <a:gd name="connsiteY75" fmla="*/ 5634630 h 5641173"/>
              <a:gd name="connsiteX76" fmla="*/ 8698255 w 11243827"/>
              <a:gd name="connsiteY76" fmla="*/ 5636083 h 5641173"/>
              <a:gd name="connsiteX77" fmla="*/ 8619167 w 11243827"/>
              <a:gd name="connsiteY77" fmla="*/ 5619130 h 5641173"/>
              <a:gd name="connsiteX78" fmla="*/ 8539822 w 11243827"/>
              <a:gd name="connsiteY78" fmla="*/ 5616905 h 5641173"/>
              <a:gd name="connsiteX79" fmla="*/ 8511094 w 11243827"/>
              <a:gd name="connsiteY79" fmla="*/ 5617360 h 5641173"/>
              <a:gd name="connsiteX80" fmla="*/ 8459886 w 11243827"/>
              <a:gd name="connsiteY80" fmla="*/ 5612612 h 5641173"/>
              <a:gd name="connsiteX81" fmla="*/ 8436432 w 11243827"/>
              <a:gd name="connsiteY81" fmla="*/ 5606990 h 5641173"/>
              <a:gd name="connsiteX82" fmla="*/ 8435403 w 11243827"/>
              <a:gd name="connsiteY82" fmla="*/ 5607336 h 5641173"/>
              <a:gd name="connsiteX83" fmla="*/ 8433307 w 11243827"/>
              <a:gd name="connsiteY83" fmla="*/ 5604917 h 5641173"/>
              <a:gd name="connsiteX84" fmla="*/ 8428968 w 11243827"/>
              <a:gd name="connsiteY84" fmla="*/ 5603796 h 5641173"/>
              <a:gd name="connsiteX85" fmla="*/ 8417124 w 11243827"/>
              <a:gd name="connsiteY85" fmla="*/ 5604518 h 5641173"/>
              <a:gd name="connsiteX86" fmla="*/ 8412669 w 11243827"/>
              <a:gd name="connsiteY86" fmla="*/ 5605413 h 5641173"/>
              <a:gd name="connsiteX87" fmla="*/ 8406152 w 11243827"/>
              <a:gd name="connsiteY87" fmla="*/ 5605396 h 5641173"/>
              <a:gd name="connsiteX88" fmla="*/ 8405989 w 11243827"/>
              <a:gd name="connsiteY88" fmla="*/ 5605197 h 5641173"/>
              <a:gd name="connsiteX89" fmla="*/ 8399884 w 11243827"/>
              <a:gd name="connsiteY89" fmla="*/ 5605568 h 5641173"/>
              <a:gd name="connsiteX90" fmla="*/ 8370014 w 11243827"/>
              <a:gd name="connsiteY90" fmla="*/ 5609900 h 5641173"/>
              <a:gd name="connsiteX91" fmla="*/ 8330544 w 11243827"/>
              <a:gd name="connsiteY91" fmla="*/ 5590964 h 5641173"/>
              <a:gd name="connsiteX92" fmla="*/ 8314221 w 11243827"/>
              <a:gd name="connsiteY92" fmla="*/ 5587682 h 5641173"/>
              <a:gd name="connsiteX93" fmla="*/ 8305502 w 11243827"/>
              <a:gd name="connsiteY93" fmla="*/ 5584868 h 5641173"/>
              <a:gd name="connsiteX94" fmla="*/ 8304962 w 11243827"/>
              <a:gd name="connsiteY94" fmla="*/ 5584007 h 5641173"/>
              <a:gd name="connsiteX95" fmla="*/ 8276324 w 11243827"/>
              <a:gd name="connsiteY95" fmla="*/ 5588260 h 5641173"/>
              <a:gd name="connsiteX96" fmla="*/ 8272522 w 11243827"/>
              <a:gd name="connsiteY96" fmla="*/ 5587226 h 5641173"/>
              <a:gd name="connsiteX97" fmla="*/ 8253857 w 11243827"/>
              <a:gd name="connsiteY97" fmla="*/ 5592043 h 5641173"/>
              <a:gd name="connsiteX98" fmla="*/ 8244212 w 11243827"/>
              <a:gd name="connsiteY98" fmla="*/ 5593439 h 5641173"/>
              <a:gd name="connsiteX99" fmla="*/ 8241488 w 11243827"/>
              <a:gd name="connsiteY99" fmla="*/ 5596085 h 5641173"/>
              <a:gd name="connsiteX100" fmla="*/ 8227256 w 11243827"/>
              <a:gd name="connsiteY100" fmla="*/ 5597005 h 5641173"/>
              <a:gd name="connsiteX101" fmla="*/ 8225619 w 11243827"/>
              <a:gd name="connsiteY101" fmla="*/ 5596262 h 5641173"/>
              <a:gd name="connsiteX102" fmla="*/ 8213882 w 11243827"/>
              <a:gd name="connsiteY102" fmla="*/ 5600179 h 5641173"/>
              <a:gd name="connsiteX103" fmla="*/ 8204045 w 11243827"/>
              <a:gd name="connsiteY103" fmla="*/ 5607275 h 5641173"/>
              <a:gd name="connsiteX104" fmla="*/ 8082989 w 11243827"/>
              <a:gd name="connsiteY104" fmla="*/ 5603160 h 5641173"/>
              <a:gd name="connsiteX105" fmla="*/ 7976942 w 11243827"/>
              <a:gd name="connsiteY105" fmla="*/ 5598455 h 5641173"/>
              <a:gd name="connsiteX106" fmla="*/ 7950121 w 11243827"/>
              <a:gd name="connsiteY106" fmla="*/ 5590893 h 5641173"/>
              <a:gd name="connsiteX107" fmla="*/ 7727691 w 11243827"/>
              <a:gd name="connsiteY107" fmla="*/ 5621064 h 5641173"/>
              <a:gd name="connsiteX108" fmla="*/ 7685998 w 11243827"/>
              <a:gd name="connsiteY108" fmla="*/ 5615564 h 5641173"/>
              <a:gd name="connsiteX109" fmla="*/ 7649302 w 11243827"/>
              <a:gd name="connsiteY109" fmla="*/ 5626541 h 5641173"/>
              <a:gd name="connsiteX110" fmla="*/ 7634083 w 11243827"/>
              <a:gd name="connsiteY110" fmla="*/ 5620862 h 5641173"/>
              <a:gd name="connsiteX111" fmla="*/ 7631455 w 11243827"/>
              <a:gd name="connsiteY111" fmla="*/ 5619708 h 5641173"/>
              <a:gd name="connsiteX112" fmla="*/ 7620952 w 11243827"/>
              <a:gd name="connsiteY112" fmla="*/ 5618872 h 5641173"/>
              <a:gd name="connsiteX113" fmla="*/ 7617992 w 11243827"/>
              <a:gd name="connsiteY113" fmla="*/ 5613914 h 5641173"/>
              <a:gd name="connsiteX114" fmla="*/ 7602182 w 11243827"/>
              <a:gd name="connsiteY114" fmla="*/ 5609271 h 5641173"/>
              <a:gd name="connsiteX115" fmla="*/ 7582847 w 11243827"/>
              <a:gd name="connsiteY115" fmla="*/ 5609047 h 5641173"/>
              <a:gd name="connsiteX116" fmla="*/ 7514158 w 11243827"/>
              <a:gd name="connsiteY116" fmla="*/ 5607737 h 5641173"/>
              <a:gd name="connsiteX117" fmla="*/ 7502955 w 11243827"/>
              <a:gd name="connsiteY117" fmla="*/ 5610415 h 5641173"/>
              <a:gd name="connsiteX118" fmla="*/ 7466391 w 11243827"/>
              <a:gd name="connsiteY118" fmla="*/ 5605949 h 5641173"/>
              <a:gd name="connsiteX119" fmla="*/ 7433806 w 11243827"/>
              <a:gd name="connsiteY119" fmla="*/ 5604945 h 5641173"/>
              <a:gd name="connsiteX120" fmla="*/ 7412693 w 11243827"/>
              <a:gd name="connsiteY120" fmla="*/ 5607075 h 5641173"/>
              <a:gd name="connsiteX121" fmla="*/ 7407159 w 11243827"/>
              <a:gd name="connsiteY121" fmla="*/ 5605310 h 5641173"/>
              <a:gd name="connsiteX122" fmla="*/ 7385900 w 11243827"/>
              <a:gd name="connsiteY122" fmla="*/ 5604171 h 5641173"/>
              <a:gd name="connsiteX123" fmla="*/ 7375071 w 11243827"/>
              <a:gd name="connsiteY123" fmla="*/ 5606788 h 5641173"/>
              <a:gd name="connsiteX124" fmla="*/ 7364382 w 11243827"/>
              <a:gd name="connsiteY124" fmla="*/ 5600762 h 5641173"/>
              <a:gd name="connsiteX125" fmla="*/ 7361770 w 11243827"/>
              <a:gd name="connsiteY125" fmla="*/ 5596347 h 5641173"/>
              <a:gd name="connsiteX126" fmla="*/ 7346641 w 11243827"/>
              <a:gd name="connsiteY126" fmla="*/ 5598329 h 5641173"/>
              <a:gd name="connsiteX127" fmla="*/ 7334238 w 11243827"/>
              <a:gd name="connsiteY127" fmla="*/ 5594014 h 5641173"/>
              <a:gd name="connsiteX128" fmla="*/ 7323426 w 11243827"/>
              <a:gd name="connsiteY128" fmla="*/ 5596835 h 5641173"/>
              <a:gd name="connsiteX129" fmla="*/ 7318938 w 11243827"/>
              <a:gd name="connsiteY129" fmla="*/ 5596200 h 5641173"/>
              <a:gd name="connsiteX130" fmla="*/ 7307784 w 11243827"/>
              <a:gd name="connsiteY130" fmla="*/ 5594065 h 5641173"/>
              <a:gd name="connsiteX131" fmla="*/ 7288540 w 11243827"/>
              <a:gd name="connsiteY131" fmla="*/ 5589320 h 5641173"/>
              <a:gd name="connsiteX132" fmla="*/ 7282537 w 11243827"/>
              <a:gd name="connsiteY132" fmla="*/ 5588660 h 5641173"/>
              <a:gd name="connsiteX133" fmla="*/ 7269466 w 11243827"/>
              <a:gd name="connsiteY133" fmla="*/ 5581404 h 5641173"/>
              <a:gd name="connsiteX134" fmla="*/ 7244165 w 11243827"/>
              <a:gd name="connsiteY134" fmla="*/ 5575200 h 5641173"/>
              <a:gd name="connsiteX135" fmla="*/ 7199619 w 11243827"/>
              <a:gd name="connsiteY135" fmla="*/ 5553550 h 5641173"/>
              <a:gd name="connsiteX136" fmla="*/ 7173434 w 11243827"/>
              <a:gd name="connsiteY136" fmla="*/ 5543219 h 5641173"/>
              <a:gd name="connsiteX137" fmla="*/ 7155718 w 11243827"/>
              <a:gd name="connsiteY137" fmla="*/ 5533697 h 5641173"/>
              <a:gd name="connsiteX138" fmla="*/ 7103430 w 11243827"/>
              <a:gd name="connsiteY138" fmla="*/ 5520249 h 5641173"/>
              <a:gd name="connsiteX139" fmla="*/ 7013746 w 11243827"/>
              <a:gd name="connsiteY139" fmla="*/ 5502470 h 5641173"/>
              <a:gd name="connsiteX140" fmla="*/ 6995379 w 11243827"/>
              <a:gd name="connsiteY140" fmla="*/ 5497693 h 5641173"/>
              <a:gd name="connsiteX141" fmla="*/ 6982475 w 11243827"/>
              <a:gd name="connsiteY141" fmla="*/ 5489641 h 5641173"/>
              <a:gd name="connsiteX142" fmla="*/ 6981994 w 11243827"/>
              <a:gd name="connsiteY142" fmla="*/ 5484335 h 5641173"/>
              <a:gd name="connsiteX143" fmla="*/ 6972355 w 11243827"/>
              <a:gd name="connsiteY143" fmla="*/ 5481074 h 5641173"/>
              <a:gd name="connsiteX144" fmla="*/ 6970394 w 11243827"/>
              <a:gd name="connsiteY144" fmla="*/ 5479383 h 5641173"/>
              <a:gd name="connsiteX145" fmla="*/ 6958543 w 11243827"/>
              <a:gd name="connsiteY145" fmla="*/ 5470507 h 5641173"/>
              <a:gd name="connsiteX146" fmla="*/ 6918276 w 11243827"/>
              <a:gd name="connsiteY146" fmla="*/ 5472034 h 5641173"/>
              <a:gd name="connsiteX147" fmla="*/ 6881046 w 11243827"/>
              <a:gd name="connsiteY147" fmla="*/ 5457070 h 5641173"/>
              <a:gd name="connsiteX148" fmla="*/ 6752164 w 11243827"/>
              <a:gd name="connsiteY148" fmla="*/ 5425021 h 5641173"/>
              <a:gd name="connsiteX149" fmla="*/ 6724964 w 11243827"/>
              <a:gd name="connsiteY149" fmla="*/ 5414071 h 5641173"/>
              <a:gd name="connsiteX150" fmla="*/ 6683286 w 11243827"/>
              <a:gd name="connsiteY150" fmla="*/ 5405383 h 5641173"/>
              <a:gd name="connsiteX151" fmla="*/ 6644277 w 11243827"/>
              <a:gd name="connsiteY151" fmla="*/ 5429684 h 5641173"/>
              <a:gd name="connsiteX152" fmla="*/ 6532914 w 11243827"/>
              <a:gd name="connsiteY152" fmla="*/ 5431205 h 5641173"/>
              <a:gd name="connsiteX153" fmla="*/ 6307459 w 11243827"/>
              <a:gd name="connsiteY153" fmla="*/ 5467087 h 5641173"/>
              <a:gd name="connsiteX154" fmla="*/ 6196243 w 11243827"/>
              <a:gd name="connsiteY154" fmla="*/ 5515042 h 5641173"/>
              <a:gd name="connsiteX155" fmla="*/ 6099124 w 11243827"/>
              <a:gd name="connsiteY155" fmla="*/ 5516848 h 5641173"/>
              <a:gd name="connsiteX156" fmla="*/ 6016077 w 11243827"/>
              <a:gd name="connsiteY156" fmla="*/ 5528642 h 5641173"/>
              <a:gd name="connsiteX157" fmla="*/ 6004389 w 11243827"/>
              <a:gd name="connsiteY157" fmla="*/ 5531206 h 5641173"/>
              <a:gd name="connsiteX158" fmla="*/ 5933945 w 11243827"/>
              <a:gd name="connsiteY158" fmla="*/ 5538840 h 5641173"/>
              <a:gd name="connsiteX159" fmla="*/ 5883936 w 11243827"/>
              <a:gd name="connsiteY159" fmla="*/ 5553807 h 5641173"/>
              <a:gd name="connsiteX160" fmla="*/ 5798331 w 11243827"/>
              <a:gd name="connsiteY160" fmla="*/ 5564248 h 5641173"/>
              <a:gd name="connsiteX161" fmla="*/ 5712738 w 11243827"/>
              <a:gd name="connsiteY161" fmla="*/ 5573120 h 5641173"/>
              <a:gd name="connsiteX162" fmla="*/ 5681342 w 11243827"/>
              <a:gd name="connsiteY162" fmla="*/ 5575621 h 5641173"/>
              <a:gd name="connsiteX163" fmla="*/ 5627167 w 11243827"/>
              <a:gd name="connsiteY163" fmla="*/ 5583215 h 5641173"/>
              <a:gd name="connsiteX164" fmla="*/ 5591414 w 11243827"/>
              <a:gd name="connsiteY164" fmla="*/ 5587695 h 5641173"/>
              <a:gd name="connsiteX165" fmla="*/ 5583028 w 11243827"/>
              <a:gd name="connsiteY165" fmla="*/ 5580877 h 5641173"/>
              <a:gd name="connsiteX166" fmla="*/ 5549426 w 11243827"/>
              <a:gd name="connsiteY166" fmla="*/ 5582858 h 5641173"/>
              <a:gd name="connsiteX167" fmla="*/ 5519999 w 11243827"/>
              <a:gd name="connsiteY167" fmla="*/ 5592246 h 5641173"/>
              <a:gd name="connsiteX168" fmla="*/ 5480028 w 11243827"/>
              <a:gd name="connsiteY168" fmla="*/ 5597282 h 5641173"/>
              <a:gd name="connsiteX169" fmla="*/ 5456175 w 11243827"/>
              <a:gd name="connsiteY169" fmla="*/ 5600371 h 5641173"/>
              <a:gd name="connsiteX170" fmla="*/ 5388463 w 11243827"/>
              <a:gd name="connsiteY170" fmla="*/ 5602638 h 5641173"/>
              <a:gd name="connsiteX171" fmla="*/ 5265898 w 11243827"/>
              <a:gd name="connsiteY171" fmla="*/ 5591830 h 5641173"/>
              <a:gd name="connsiteX172" fmla="*/ 5231231 w 11243827"/>
              <a:gd name="connsiteY172" fmla="*/ 5592790 h 5641173"/>
              <a:gd name="connsiteX173" fmla="*/ 5226996 w 11243827"/>
              <a:gd name="connsiteY173" fmla="*/ 5595040 h 5641173"/>
              <a:gd name="connsiteX174" fmla="*/ 5175988 w 11243827"/>
              <a:gd name="connsiteY174" fmla="*/ 5588131 h 5641173"/>
              <a:gd name="connsiteX175" fmla="*/ 5107470 w 11243827"/>
              <a:gd name="connsiteY175" fmla="*/ 5594771 h 5641173"/>
              <a:gd name="connsiteX176" fmla="*/ 5027868 w 11243827"/>
              <a:gd name="connsiteY176" fmla="*/ 5605624 h 5641173"/>
              <a:gd name="connsiteX177" fmla="*/ 5007324 w 11243827"/>
              <a:gd name="connsiteY177" fmla="*/ 5609209 h 5641173"/>
              <a:gd name="connsiteX178" fmla="*/ 4952559 w 11243827"/>
              <a:gd name="connsiteY178" fmla="*/ 5611402 h 5641173"/>
              <a:gd name="connsiteX179" fmla="*/ 4826081 w 11243827"/>
              <a:gd name="connsiteY179" fmla="*/ 5616191 h 5641173"/>
              <a:gd name="connsiteX180" fmla="*/ 4823501 w 11243827"/>
              <a:gd name="connsiteY180" fmla="*/ 5619174 h 5641173"/>
              <a:gd name="connsiteX181" fmla="*/ 4813093 w 11243827"/>
              <a:gd name="connsiteY181" fmla="*/ 5620026 h 5641173"/>
              <a:gd name="connsiteX182" fmla="*/ 4810563 w 11243827"/>
              <a:gd name="connsiteY182" fmla="*/ 5620787 h 5641173"/>
              <a:gd name="connsiteX183" fmla="*/ 4795818 w 11243827"/>
              <a:gd name="connsiteY183" fmla="*/ 5624618 h 5641173"/>
              <a:gd name="connsiteX184" fmla="*/ 4758404 w 11243827"/>
              <a:gd name="connsiteY184" fmla="*/ 5619510 h 5641173"/>
              <a:gd name="connsiteX185" fmla="*/ 4717254 w 11243827"/>
              <a:gd name="connsiteY185" fmla="*/ 5624155 h 5641173"/>
              <a:gd name="connsiteX186" fmla="*/ 4591958 w 11243827"/>
              <a:gd name="connsiteY186" fmla="*/ 5624710 h 5641173"/>
              <a:gd name="connsiteX187" fmla="*/ 4476215 w 11243827"/>
              <a:gd name="connsiteY187" fmla="*/ 5628210 h 5641173"/>
              <a:gd name="connsiteX188" fmla="*/ 4425193 w 11243827"/>
              <a:gd name="connsiteY188" fmla="*/ 5627414 h 5641173"/>
              <a:gd name="connsiteX189" fmla="*/ 4383866 w 11243827"/>
              <a:gd name="connsiteY189" fmla="*/ 5626546 h 5641173"/>
              <a:gd name="connsiteX190" fmla="*/ 4385596 w 11243827"/>
              <a:gd name="connsiteY190" fmla="*/ 5634646 h 5641173"/>
              <a:gd name="connsiteX191" fmla="*/ 4360864 w 11243827"/>
              <a:gd name="connsiteY191" fmla="*/ 5641173 h 5641173"/>
              <a:gd name="connsiteX192" fmla="*/ 4328321 w 11243827"/>
              <a:gd name="connsiteY192" fmla="*/ 5626332 h 5641173"/>
              <a:gd name="connsiteX193" fmla="*/ 4309842 w 11243827"/>
              <a:gd name="connsiteY193" fmla="*/ 5626471 h 5641173"/>
              <a:gd name="connsiteX194" fmla="*/ 4277424 w 11243827"/>
              <a:gd name="connsiteY194" fmla="*/ 5631598 h 5641173"/>
              <a:gd name="connsiteX195" fmla="*/ 4266627 w 11243827"/>
              <a:gd name="connsiteY195" fmla="*/ 5633969 h 5641173"/>
              <a:gd name="connsiteX196" fmla="*/ 4185525 w 11243827"/>
              <a:gd name="connsiteY196" fmla="*/ 5617508 h 5641173"/>
              <a:gd name="connsiteX197" fmla="*/ 4177617 w 11243827"/>
              <a:gd name="connsiteY197" fmla="*/ 5610903 h 5641173"/>
              <a:gd name="connsiteX198" fmla="*/ 4136948 w 11243827"/>
              <a:gd name="connsiteY198" fmla="*/ 5608031 h 5641173"/>
              <a:gd name="connsiteX199" fmla="*/ 4132323 w 11243827"/>
              <a:gd name="connsiteY199" fmla="*/ 5609784 h 5641173"/>
              <a:gd name="connsiteX200" fmla="*/ 4098620 w 11243827"/>
              <a:gd name="connsiteY200" fmla="*/ 5599672 h 5641173"/>
              <a:gd name="connsiteX201" fmla="*/ 3963475 w 11243827"/>
              <a:gd name="connsiteY201" fmla="*/ 5581841 h 5641173"/>
              <a:gd name="connsiteX202" fmla="*/ 3703613 w 11243827"/>
              <a:gd name="connsiteY202" fmla="*/ 5572482 h 5641173"/>
              <a:gd name="connsiteX203" fmla="*/ 3432987 w 11243827"/>
              <a:gd name="connsiteY203" fmla="*/ 5545768 h 5641173"/>
              <a:gd name="connsiteX204" fmla="*/ 3176381 w 11243827"/>
              <a:gd name="connsiteY204" fmla="*/ 5556110 h 5641173"/>
              <a:gd name="connsiteX205" fmla="*/ 2710156 w 11243827"/>
              <a:gd name="connsiteY205" fmla="*/ 5527517 h 5641173"/>
              <a:gd name="connsiteX206" fmla="*/ 2550206 w 11243827"/>
              <a:gd name="connsiteY206" fmla="*/ 5524958 h 5641173"/>
              <a:gd name="connsiteX207" fmla="*/ 2443041 w 11243827"/>
              <a:gd name="connsiteY207" fmla="*/ 5523990 h 5641173"/>
              <a:gd name="connsiteX208" fmla="*/ 2435613 w 11243827"/>
              <a:gd name="connsiteY208" fmla="*/ 5526704 h 5641173"/>
              <a:gd name="connsiteX209" fmla="*/ 2405682 w 11243827"/>
              <a:gd name="connsiteY209" fmla="*/ 5528307 h 5641173"/>
              <a:gd name="connsiteX210" fmla="*/ 2397487 w 11243827"/>
              <a:gd name="connsiteY210" fmla="*/ 5540337 h 5641173"/>
              <a:gd name="connsiteX211" fmla="*/ 2297454 w 11243827"/>
              <a:gd name="connsiteY211" fmla="*/ 5550765 h 5641173"/>
              <a:gd name="connsiteX212" fmla="*/ 2056700 w 11243827"/>
              <a:gd name="connsiteY212" fmla="*/ 5555489 h 5641173"/>
              <a:gd name="connsiteX213" fmla="*/ 1878530 w 11243827"/>
              <a:gd name="connsiteY213" fmla="*/ 5535330 h 5641173"/>
              <a:gd name="connsiteX214" fmla="*/ 1859292 w 11243827"/>
              <a:gd name="connsiteY214" fmla="*/ 5535461 h 5641173"/>
              <a:gd name="connsiteX215" fmla="*/ 1835626 w 11243827"/>
              <a:gd name="connsiteY215" fmla="*/ 5533793 h 5641173"/>
              <a:gd name="connsiteX216" fmla="*/ 1798939 w 11243827"/>
              <a:gd name="connsiteY216" fmla="*/ 5540285 h 5641173"/>
              <a:gd name="connsiteX217" fmla="*/ 1779046 w 11243827"/>
              <a:gd name="connsiteY217" fmla="*/ 5549949 h 5641173"/>
              <a:gd name="connsiteX218" fmla="*/ 1772421 w 11243827"/>
              <a:gd name="connsiteY218" fmla="*/ 5549018 h 5641173"/>
              <a:gd name="connsiteX219" fmla="*/ 1772052 w 11243827"/>
              <a:gd name="connsiteY219" fmla="*/ 5545689 h 5641173"/>
              <a:gd name="connsiteX220" fmla="*/ 1711543 w 11243827"/>
              <a:gd name="connsiteY220" fmla="*/ 5534558 h 5641173"/>
              <a:gd name="connsiteX221" fmla="*/ 1631462 w 11243827"/>
              <a:gd name="connsiteY221" fmla="*/ 5491807 h 5641173"/>
              <a:gd name="connsiteX222" fmla="*/ 1538763 w 11243827"/>
              <a:gd name="connsiteY222" fmla="*/ 5482781 h 5641173"/>
              <a:gd name="connsiteX223" fmla="*/ 1501533 w 11243827"/>
              <a:gd name="connsiteY223" fmla="*/ 5467817 h 5641173"/>
              <a:gd name="connsiteX224" fmla="*/ 1461266 w 11243827"/>
              <a:gd name="connsiteY224" fmla="*/ 5469343 h 5641173"/>
              <a:gd name="connsiteX225" fmla="*/ 1449415 w 11243827"/>
              <a:gd name="connsiteY225" fmla="*/ 5460467 h 5641173"/>
              <a:gd name="connsiteX226" fmla="*/ 1447454 w 11243827"/>
              <a:gd name="connsiteY226" fmla="*/ 5458776 h 5641173"/>
              <a:gd name="connsiteX227" fmla="*/ 1437814 w 11243827"/>
              <a:gd name="connsiteY227" fmla="*/ 5455515 h 5641173"/>
              <a:gd name="connsiteX228" fmla="*/ 1437334 w 11243827"/>
              <a:gd name="connsiteY228" fmla="*/ 5450209 h 5641173"/>
              <a:gd name="connsiteX229" fmla="*/ 1424429 w 11243827"/>
              <a:gd name="connsiteY229" fmla="*/ 5442157 h 5641173"/>
              <a:gd name="connsiteX230" fmla="*/ 1406063 w 11243827"/>
              <a:gd name="connsiteY230" fmla="*/ 5437380 h 5641173"/>
              <a:gd name="connsiteX231" fmla="*/ 1316379 w 11243827"/>
              <a:gd name="connsiteY231" fmla="*/ 5419601 h 5641173"/>
              <a:gd name="connsiteX232" fmla="*/ 1264090 w 11243827"/>
              <a:gd name="connsiteY232" fmla="*/ 5406153 h 5641173"/>
              <a:gd name="connsiteX233" fmla="*/ 1246374 w 11243827"/>
              <a:gd name="connsiteY233" fmla="*/ 5396631 h 5641173"/>
              <a:gd name="connsiteX234" fmla="*/ 1220190 w 11243827"/>
              <a:gd name="connsiteY234" fmla="*/ 5386301 h 5641173"/>
              <a:gd name="connsiteX235" fmla="*/ 1175643 w 11243827"/>
              <a:gd name="connsiteY235" fmla="*/ 5364651 h 5641173"/>
              <a:gd name="connsiteX236" fmla="*/ 1150342 w 11243827"/>
              <a:gd name="connsiteY236" fmla="*/ 5358447 h 5641173"/>
              <a:gd name="connsiteX237" fmla="*/ 1137272 w 11243827"/>
              <a:gd name="connsiteY237" fmla="*/ 5351191 h 5641173"/>
              <a:gd name="connsiteX238" fmla="*/ 1131268 w 11243827"/>
              <a:gd name="connsiteY238" fmla="*/ 5350530 h 5641173"/>
              <a:gd name="connsiteX239" fmla="*/ 1112024 w 11243827"/>
              <a:gd name="connsiteY239" fmla="*/ 5345786 h 5641173"/>
              <a:gd name="connsiteX240" fmla="*/ 1100870 w 11243827"/>
              <a:gd name="connsiteY240" fmla="*/ 5343651 h 5641173"/>
              <a:gd name="connsiteX241" fmla="*/ 1096383 w 11243827"/>
              <a:gd name="connsiteY241" fmla="*/ 5343015 h 5641173"/>
              <a:gd name="connsiteX242" fmla="*/ 1085571 w 11243827"/>
              <a:gd name="connsiteY242" fmla="*/ 5345836 h 5641173"/>
              <a:gd name="connsiteX243" fmla="*/ 1073168 w 11243827"/>
              <a:gd name="connsiteY243" fmla="*/ 5341521 h 5641173"/>
              <a:gd name="connsiteX244" fmla="*/ 1058039 w 11243827"/>
              <a:gd name="connsiteY244" fmla="*/ 5343504 h 5641173"/>
              <a:gd name="connsiteX245" fmla="*/ 1055426 w 11243827"/>
              <a:gd name="connsiteY245" fmla="*/ 5339088 h 5641173"/>
              <a:gd name="connsiteX246" fmla="*/ 1044738 w 11243827"/>
              <a:gd name="connsiteY246" fmla="*/ 5333063 h 5641173"/>
              <a:gd name="connsiteX247" fmla="*/ 1033909 w 11243827"/>
              <a:gd name="connsiteY247" fmla="*/ 5335680 h 5641173"/>
              <a:gd name="connsiteX248" fmla="*/ 1012649 w 11243827"/>
              <a:gd name="connsiteY248" fmla="*/ 5334541 h 5641173"/>
              <a:gd name="connsiteX249" fmla="*/ 1007115 w 11243827"/>
              <a:gd name="connsiteY249" fmla="*/ 5332775 h 5641173"/>
              <a:gd name="connsiteX250" fmla="*/ 986002 w 11243827"/>
              <a:gd name="connsiteY250" fmla="*/ 5334906 h 5641173"/>
              <a:gd name="connsiteX251" fmla="*/ 953418 w 11243827"/>
              <a:gd name="connsiteY251" fmla="*/ 5333901 h 5641173"/>
              <a:gd name="connsiteX252" fmla="*/ 916854 w 11243827"/>
              <a:gd name="connsiteY252" fmla="*/ 5329435 h 5641173"/>
              <a:gd name="connsiteX253" fmla="*/ 905651 w 11243827"/>
              <a:gd name="connsiteY253" fmla="*/ 5332114 h 5641173"/>
              <a:gd name="connsiteX254" fmla="*/ 836961 w 11243827"/>
              <a:gd name="connsiteY254" fmla="*/ 5330803 h 5641173"/>
              <a:gd name="connsiteX255" fmla="*/ 817627 w 11243827"/>
              <a:gd name="connsiteY255" fmla="*/ 5330580 h 5641173"/>
              <a:gd name="connsiteX256" fmla="*/ 801817 w 11243827"/>
              <a:gd name="connsiteY256" fmla="*/ 5325937 h 5641173"/>
              <a:gd name="connsiteX257" fmla="*/ 798857 w 11243827"/>
              <a:gd name="connsiteY257" fmla="*/ 5320979 h 5641173"/>
              <a:gd name="connsiteX258" fmla="*/ 788354 w 11243827"/>
              <a:gd name="connsiteY258" fmla="*/ 5320143 h 5641173"/>
              <a:gd name="connsiteX259" fmla="*/ 785726 w 11243827"/>
              <a:gd name="connsiteY259" fmla="*/ 5318989 h 5641173"/>
              <a:gd name="connsiteX260" fmla="*/ 770507 w 11243827"/>
              <a:gd name="connsiteY260" fmla="*/ 5313309 h 5641173"/>
              <a:gd name="connsiteX261" fmla="*/ 733810 w 11243827"/>
              <a:gd name="connsiteY261" fmla="*/ 5324286 h 5641173"/>
              <a:gd name="connsiteX262" fmla="*/ 692117 w 11243827"/>
              <a:gd name="connsiteY262" fmla="*/ 5318786 h 5641173"/>
              <a:gd name="connsiteX263" fmla="*/ 574943 w 11243827"/>
              <a:gd name="connsiteY263" fmla="*/ 5327578 h 5641173"/>
              <a:gd name="connsiteX264" fmla="*/ 507005 w 11243827"/>
              <a:gd name="connsiteY264" fmla="*/ 5310149 h 5641173"/>
              <a:gd name="connsiteX265" fmla="*/ 441302 w 11243827"/>
              <a:gd name="connsiteY265" fmla="*/ 5307062 h 5641173"/>
              <a:gd name="connsiteX266" fmla="*/ 336819 w 11243827"/>
              <a:gd name="connsiteY266" fmla="*/ 5336690 h 5641173"/>
              <a:gd name="connsiteX267" fmla="*/ 215763 w 11243827"/>
              <a:gd name="connsiteY267" fmla="*/ 5332575 h 5641173"/>
              <a:gd name="connsiteX268" fmla="*/ 205927 w 11243827"/>
              <a:gd name="connsiteY268" fmla="*/ 5339672 h 5641173"/>
              <a:gd name="connsiteX269" fmla="*/ 194189 w 11243827"/>
              <a:gd name="connsiteY269" fmla="*/ 5343588 h 5641173"/>
              <a:gd name="connsiteX270" fmla="*/ 192552 w 11243827"/>
              <a:gd name="connsiteY270" fmla="*/ 5342845 h 5641173"/>
              <a:gd name="connsiteX271" fmla="*/ 178320 w 11243827"/>
              <a:gd name="connsiteY271" fmla="*/ 5343766 h 5641173"/>
              <a:gd name="connsiteX272" fmla="*/ 175596 w 11243827"/>
              <a:gd name="connsiteY272" fmla="*/ 5346411 h 5641173"/>
              <a:gd name="connsiteX273" fmla="*/ 165951 w 11243827"/>
              <a:gd name="connsiteY273" fmla="*/ 5347808 h 5641173"/>
              <a:gd name="connsiteX274" fmla="*/ 147287 w 11243827"/>
              <a:gd name="connsiteY274" fmla="*/ 5352625 h 5641173"/>
              <a:gd name="connsiteX275" fmla="*/ 143484 w 11243827"/>
              <a:gd name="connsiteY275" fmla="*/ 5351591 h 5641173"/>
              <a:gd name="connsiteX276" fmla="*/ 114847 w 11243827"/>
              <a:gd name="connsiteY276" fmla="*/ 5355844 h 5641173"/>
              <a:gd name="connsiteX277" fmla="*/ 114306 w 11243827"/>
              <a:gd name="connsiteY277" fmla="*/ 5354983 h 5641173"/>
              <a:gd name="connsiteX278" fmla="*/ 105588 w 11243827"/>
              <a:gd name="connsiteY278" fmla="*/ 5352169 h 5641173"/>
              <a:gd name="connsiteX279" fmla="*/ 89264 w 11243827"/>
              <a:gd name="connsiteY279" fmla="*/ 5348886 h 5641173"/>
              <a:gd name="connsiteX280" fmla="*/ 49794 w 11243827"/>
              <a:gd name="connsiteY280" fmla="*/ 5329950 h 5641173"/>
              <a:gd name="connsiteX281" fmla="*/ 19924 w 11243827"/>
              <a:gd name="connsiteY281" fmla="*/ 5334282 h 5641173"/>
              <a:gd name="connsiteX282" fmla="*/ 13819 w 11243827"/>
              <a:gd name="connsiteY282" fmla="*/ 5334653 h 5641173"/>
              <a:gd name="connsiteX283" fmla="*/ 13657 w 11243827"/>
              <a:gd name="connsiteY283" fmla="*/ 5334455 h 5641173"/>
              <a:gd name="connsiteX284" fmla="*/ 7139 w 11243827"/>
              <a:gd name="connsiteY284" fmla="*/ 5334438 h 5641173"/>
              <a:gd name="connsiteX285" fmla="*/ 2684 w 11243827"/>
              <a:gd name="connsiteY285" fmla="*/ 5335333 h 5641173"/>
              <a:gd name="connsiteX286" fmla="*/ 0 w 11243827"/>
              <a:gd name="connsiteY286" fmla="*/ 5335496 h 5641173"/>
              <a:gd name="connsiteX287" fmla="*/ 0 w 11243827"/>
              <a:gd name="connsiteY287" fmla="*/ 10592 h 5641173"/>
              <a:gd name="connsiteX288" fmla="*/ 11243827 w 11243827"/>
              <a:gd name="connsiteY288" fmla="*/ 0 h 5641173"/>
              <a:gd name="connsiteX0" fmla="*/ 11243827 w 11243827"/>
              <a:gd name="connsiteY0" fmla="*/ 0 h 5641173"/>
              <a:gd name="connsiteX1" fmla="*/ 11243827 w 11243827"/>
              <a:gd name="connsiteY1" fmla="*/ 1470035 h 5641173"/>
              <a:gd name="connsiteX2" fmla="*/ 11243827 w 11243827"/>
              <a:gd name="connsiteY2" fmla="*/ 5001571 h 5641173"/>
              <a:gd name="connsiteX3" fmla="*/ 11243827 w 11243827"/>
              <a:gd name="connsiteY3" fmla="*/ 5209610 h 5641173"/>
              <a:gd name="connsiteX4" fmla="*/ 11240675 w 11243827"/>
              <a:gd name="connsiteY4" fmla="*/ 5210442 h 5641173"/>
              <a:gd name="connsiteX5" fmla="*/ 11179959 w 11243827"/>
              <a:gd name="connsiteY5" fmla="*/ 5221199 h 5641173"/>
              <a:gd name="connsiteX6" fmla="*/ 11105493 w 11243827"/>
              <a:gd name="connsiteY6" fmla="*/ 5259905 h 5641173"/>
              <a:gd name="connsiteX7" fmla="*/ 11078640 w 11243827"/>
              <a:gd name="connsiteY7" fmla="*/ 5263531 h 5641173"/>
              <a:gd name="connsiteX8" fmla="*/ 11079616 w 11243827"/>
              <a:gd name="connsiteY8" fmla="*/ 5270380 h 5641173"/>
              <a:gd name="connsiteX9" fmla="*/ 11069641 w 11243827"/>
              <a:gd name="connsiteY9" fmla="*/ 5270884 h 5641173"/>
              <a:gd name="connsiteX10" fmla="*/ 11047377 w 11243827"/>
              <a:gd name="connsiteY10" fmla="*/ 5271051 h 5641173"/>
              <a:gd name="connsiteX11" fmla="*/ 10980705 w 11243827"/>
              <a:gd name="connsiteY11" fmla="*/ 5272951 h 5641173"/>
              <a:gd name="connsiteX12" fmla="*/ 10962514 w 11243827"/>
              <a:gd name="connsiteY12" fmla="*/ 5286084 h 5641173"/>
              <a:gd name="connsiteX13" fmla="*/ 10945307 w 11243827"/>
              <a:gd name="connsiteY13" fmla="*/ 5286290 h 5641173"/>
              <a:gd name="connsiteX14" fmla="*/ 10845516 w 11243827"/>
              <a:gd name="connsiteY14" fmla="*/ 5303894 h 5641173"/>
              <a:gd name="connsiteX15" fmla="*/ 10831795 w 11243827"/>
              <a:gd name="connsiteY15" fmla="*/ 5305210 h 5641173"/>
              <a:gd name="connsiteX16" fmla="*/ 10824365 w 11243827"/>
              <a:gd name="connsiteY16" fmla="*/ 5311111 h 5641173"/>
              <a:gd name="connsiteX17" fmla="*/ 10797756 w 11243827"/>
              <a:gd name="connsiteY17" fmla="*/ 5312285 h 5641173"/>
              <a:gd name="connsiteX18" fmla="*/ 10796525 w 11243827"/>
              <a:gd name="connsiteY18" fmla="*/ 5315645 h 5641173"/>
              <a:gd name="connsiteX19" fmla="*/ 10709063 w 11243827"/>
              <a:gd name="connsiteY19" fmla="*/ 5344492 h 5641173"/>
              <a:gd name="connsiteX20" fmla="*/ 10694078 w 11243827"/>
              <a:gd name="connsiteY20" fmla="*/ 5349258 h 5641173"/>
              <a:gd name="connsiteX21" fmla="*/ 10681131 w 11243827"/>
              <a:gd name="connsiteY21" fmla="*/ 5347812 h 5641173"/>
              <a:gd name="connsiteX22" fmla="*/ 10609448 w 11243827"/>
              <a:gd name="connsiteY22" fmla="*/ 5351931 h 5641173"/>
              <a:gd name="connsiteX23" fmla="*/ 10592397 w 11243827"/>
              <a:gd name="connsiteY23" fmla="*/ 5349402 h 5641173"/>
              <a:gd name="connsiteX24" fmla="*/ 10585227 w 11243827"/>
              <a:gd name="connsiteY24" fmla="*/ 5344063 h 5641173"/>
              <a:gd name="connsiteX25" fmla="*/ 10557472 w 11243827"/>
              <a:gd name="connsiteY25" fmla="*/ 5354151 h 5641173"/>
              <a:gd name="connsiteX26" fmla="*/ 10514646 w 11243827"/>
              <a:gd name="connsiteY26" fmla="*/ 5361064 h 5641173"/>
              <a:gd name="connsiteX27" fmla="*/ 10494292 w 11243827"/>
              <a:gd name="connsiteY27" fmla="*/ 5366054 h 5641173"/>
              <a:gd name="connsiteX28" fmla="*/ 10477869 w 11243827"/>
              <a:gd name="connsiteY28" fmla="*/ 5363025 h 5641173"/>
              <a:gd name="connsiteX29" fmla="*/ 10384411 w 11243827"/>
              <a:gd name="connsiteY29" fmla="*/ 5362257 h 5641173"/>
              <a:gd name="connsiteX30" fmla="*/ 10362921 w 11243827"/>
              <a:gd name="connsiteY30" fmla="*/ 5357444 h 5641173"/>
              <a:gd name="connsiteX31" fmla="*/ 10352736 w 11243827"/>
              <a:gd name="connsiteY31" fmla="*/ 5347851 h 5641173"/>
              <a:gd name="connsiteX32" fmla="*/ 10344754 w 11243827"/>
              <a:gd name="connsiteY32" fmla="*/ 5351272 h 5641173"/>
              <a:gd name="connsiteX33" fmla="*/ 10288226 w 11243827"/>
              <a:gd name="connsiteY33" fmla="*/ 5351613 h 5641173"/>
              <a:gd name="connsiteX34" fmla="*/ 10251350 w 11243827"/>
              <a:gd name="connsiteY34" fmla="*/ 5352711 h 5641173"/>
              <a:gd name="connsiteX35" fmla="*/ 10249108 w 11243827"/>
              <a:gd name="connsiteY35" fmla="*/ 5365881 h 5641173"/>
              <a:gd name="connsiteX36" fmla="*/ 10216272 w 11243827"/>
              <a:gd name="connsiteY36" fmla="*/ 5370573 h 5641173"/>
              <a:gd name="connsiteX37" fmla="*/ 10181278 w 11243827"/>
              <a:gd name="connsiteY37" fmla="*/ 5362119 h 5641173"/>
              <a:gd name="connsiteX38" fmla="*/ 10140033 w 11243827"/>
              <a:gd name="connsiteY38" fmla="*/ 5363304 h 5641173"/>
              <a:gd name="connsiteX39" fmla="*/ 10115353 w 11243827"/>
              <a:gd name="connsiteY39" fmla="*/ 5363869 h 5641173"/>
              <a:gd name="connsiteX40" fmla="*/ 10050578 w 11243827"/>
              <a:gd name="connsiteY40" fmla="*/ 5376153 h 5641173"/>
              <a:gd name="connsiteX41" fmla="*/ 9945478 w 11243827"/>
              <a:gd name="connsiteY41" fmla="*/ 5422859 h 5641173"/>
              <a:gd name="connsiteX42" fmla="*/ 9912481 w 11243827"/>
              <a:gd name="connsiteY42" fmla="*/ 5429477 h 5641173"/>
              <a:gd name="connsiteX43" fmla="*/ 9906713 w 11243827"/>
              <a:gd name="connsiteY43" fmla="*/ 5426784 h 5641173"/>
              <a:gd name="connsiteX44" fmla="*/ 9742436 w 11243827"/>
              <a:gd name="connsiteY44" fmla="*/ 5454834 h 5641173"/>
              <a:gd name="connsiteX45" fmla="*/ 9713044 w 11243827"/>
              <a:gd name="connsiteY45" fmla="*/ 5456476 h 5641173"/>
              <a:gd name="connsiteX46" fmla="*/ 9691033 w 11243827"/>
              <a:gd name="connsiteY46" fmla="*/ 5455451 h 5641173"/>
              <a:gd name="connsiteX47" fmla="*/ 9638355 w 11243827"/>
              <a:gd name="connsiteY47" fmla="*/ 5464794 h 5641173"/>
              <a:gd name="connsiteX48" fmla="*/ 9552434 w 11243827"/>
              <a:gd name="connsiteY48" fmla="*/ 5485280 h 5641173"/>
              <a:gd name="connsiteX49" fmla="*/ 9533883 w 11243827"/>
              <a:gd name="connsiteY49" fmla="*/ 5488516 h 5641173"/>
              <a:gd name="connsiteX50" fmla="*/ 9516916 w 11243827"/>
              <a:gd name="connsiteY50" fmla="*/ 5486828 h 5641173"/>
              <a:gd name="connsiteX51" fmla="*/ 9512093 w 11243827"/>
              <a:gd name="connsiteY51" fmla="*/ 5482541 h 5641173"/>
              <a:gd name="connsiteX52" fmla="*/ 9501725 w 11243827"/>
              <a:gd name="connsiteY52" fmla="*/ 5483603 h 5641173"/>
              <a:gd name="connsiteX53" fmla="*/ 9498754 w 11243827"/>
              <a:gd name="connsiteY53" fmla="*/ 5482951 h 5641173"/>
              <a:gd name="connsiteX54" fmla="*/ 9481932 w 11243827"/>
              <a:gd name="connsiteY54" fmla="*/ 5480151 h 5641173"/>
              <a:gd name="connsiteX55" fmla="*/ 9451321 w 11243827"/>
              <a:gd name="connsiteY55" fmla="*/ 5497375 h 5641173"/>
              <a:gd name="connsiteX56" fmla="*/ 9409298 w 11243827"/>
              <a:gd name="connsiteY56" fmla="*/ 5499478 h 5641173"/>
              <a:gd name="connsiteX57" fmla="*/ 9303056 w 11243827"/>
              <a:gd name="connsiteY57" fmla="*/ 5519093 h 5641173"/>
              <a:gd name="connsiteX58" fmla="*/ 9229078 w 11243827"/>
              <a:gd name="connsiteY58" fmla="*/ 5524154 h 5641173"/>
              <a:gd name="connsiteX59" fmla="*/ 9165105 w 11243827"/>
              <a:gd name="connsiteY59" fmla="*/ 5532892 h 5641173"/>
              <a:gd name="connsiteX60" fmla="*/ 9077301 w 11243827"/>
              <a:gd name="connsiteY60" fmla="*/ 5580356 h 5641173"/>
              <a:gd name="connsiteX61" fmla="*/ 8960065 w 11243827"/>
              <a:gd name="connsiteY61" fmla="*/ 5597982 h 5641173"/>
              <a:gd name="connsiteX62" fmla="*/ 8953536 w 11243827"/>
              <a:gd name="connsiteY62" fmla="*/ 5606638 h 5641173"/>
              <a:gd name="connsiteX63" fmla="*/ 8943907 w 11243827"/>
              <a:gd name="connsiteY63" fmla="*/ 5612541 h 5641173"/>
              <a:gd name="connsiteX64" fmla="*/ 8942046 w 11243827"/>
              <a:gd name="connsiteY64" fmla="*/ 5612112 h 5641173"/>
              <a:gd name="connsiteX65" fmla="*/ 8928824 w 11243827"/>
              <a:gd name="connsiteY65" fmla="*/ 5615549 h 5641173"/>
              <a:gd name="connsiteX66" fmla="*/ 8927294 w 11243827"/>
              <a:gd name="connsiteY66" fmla="*/ 5618607 h 5641173"/>
              <a:gd name="connsiteX67" fmla="*/ 8918651 w 11243827"/>
              <a:gd name="connsiteY67" fmla="*/ 5621688 h 5641173"/>
              <a:gd name="connsiteX68" fmla="*/ 8902772 w 11243827"/>
              <a:gd name="connsiteY68" fmla="*/ 5629703 h 5641173"/>
              <a:gd name="connsiteX69" fmla="*/ 8898724 w 11243827"/>
              <a:gd name="connsiteY69" fmla="*/ 5629379 h 5641173"/>
              <a:gd name="connsiteX70" fmla="*/ 8873099 w 11243827"/>
              <a:gd name="connsiteY70" fmla="*/ 5638628 h 5641173"/>
              <a:gd name="connsiteX71" fmla="*/ 8872234 w 11243827"/>
              <a:gd name="connsiteY71" fmla="*/ 5637889 h 5641173"/>
              <a:gd name="connsiteX72" fmla="*/ 8862777 w 11243827"/>
              <a:gd name="connsiteY72" fmla="*/ 5636711 h 5641173"/>
              <a:gd name="connsiteX73" fmla="*/ 8845869 w 11243827"/>
              <a:gd name="connsiteY73" fmla="*/ 5636436 h 5641173"/>
              <a:gd name="connsiteX74" fmla="*/ 8800548 w 11243827"/>
              <a:gd name="connsiteY74" fmla="*/ 5625084 h 5641173"/>
              <a:gd name="connsiteX75" fmla="*/ 8773774 w 11243827"/>
              <a:gd name="connsiteY75" fmla="*/ 5634630 h 5641173"/>
              <a:gd name="connsiteX76" fmla="*/ 8698255 w 11243827"/>
              <a:gd name="connsiteY76" fmla="*/ 5636083 h 5641173"/>
              <a:gd name="connsiteX77" fmla="*/ 8619167 w 11243827"/>
              <a:gd name="connsiteY77" fmla="*/ 5619130 h 5641173"/>
              <a:gd name="connsiteX78" fmla="*/ 8539822 w 11243827"/>
              <a:gd name="connsiteY78" fmla="*/ 5616905 h 5641173"/>
              <a:gd name="connsiteX79" fmla="*/ 8511094 w 11243827"/>
              <a:gd name="connsiteY79" fmla="*/ 5617360 h 5641173"/>
              <a:gd name="connsiteX80" fmla="*/ 8459886 w 11243827"/>
              <a:gd name="connsiteY80" fmla="*/ 5612612 h 5641173"/>
              <a:gd name="connsiteX81" fmla="*/ 8436432 w 11243827"/>
              <a:gd name="connsiteY81" fmla="*/ 5606990 h 5641173"/>
              <a:gd name="connsiteX82" fmla="*/ 8435403 w 11243827"/>
              <a:gd name="connsiteY82" fmla="*/ 5607336 h 5641173"/>
              <a:gd name="connsiteX83" fmla="*/ 8433307 w 11243827"/>
              <a:gd name="connsiteY83" fmla="*/ 5604917 h 5641173"/>
              <a:gd name="connsiteX84" fmla="*/ 8428968 w 11243827"/>
              <a:gd name="connsiteY84" fmla="*/ 5603796 h 5641173"/>
              <a:gd name="connsiteX85" fmla="*/ 8417124 w 11243827"/>
              <a:gd name="connsiteY85" fmla="*/ 5604518 h 5641173"/>
              <a:gd name="connsiteX86" fmla="*/ 8412669 w 11243827"/>
              <a:gd name="connsiteY86" fmla="*/ 5605413 h 5641173"/>
              <a:gd name="connsiteX87" fmla="*/ 8406152 w 11243827"/>
              <a:gd name="connsiteY87" fmla="*/ 5605396 h 5641173"/>
              <a:gd name="connsiteX88" fmla="*/ 8405989 w 11243827"/>
              <a:gd name="connsiteY88" fmla="*/ 5605197 h 5641173"/>
              <a:gd name="connsiteX89" fmla="*/ 8399884 w 11243827"/>
              <a:gd name="connsiteY89" fmla="*/ 5605568 h 5641173"/>
              <a:gd name="connsiteX90" fmla="*/ 8370014 w 11243827"/>
              <a:gd name="connsiteY90" fmla="*/ 5609900 h 5641173"/>
              <a:gd name="connsiteX91" fmla="*/ 8330544 w 11243827"/>
              <a:gd name="connsiteY91" fmla="*/ 5590964 h 5641173"/>
              <a:gd name="connsiteX92" fmla="*/ 8314221 w 11243827"/>
              <a:gd name="connsiteY92" fmla="*/ 5587682 h 5641173"/>
              <a:gd name="connsiteX93" fmla="*/ 8305502 w 11243827"/>
              <a:gd name="connsiteY93" fmla="*/ 5584868 h 5641173"/>
              <a:gd name="connsiteX94" fmla="*/ 8304962 w 11243827"/>
              <a:gd name="connsiteY94" fmla="*/ 5584007 h 5641173"/>
              <a:gd name="connsiteX95" fmla="*/ 8276324 w 11243827"/>
              <a:gd name="connsiteY95" fmla="*/ 5588260 h 5641173"/>
              <a:gd name="connsiteX96" fmla="*/ 8272522 w 11243827"/>
              <a:gd name="connsiteY96" fmla="*/ 5587226 h 5641173"/>
              <a:gd name="connsiteX97" fmla="*/ 8253857 w 11243827"/>
              <a:gd name="connsiteY97" fmla="*/ 5592043 h 5641173"/>
              <a:gd name="connsiteX98" fmla="*/ 8244212 w 11243827"/>
              <a:gd name="connsiteY98" fmla="*/ 5593439 h 5641173"/>
              <a:gd name="connsiteX99" fmla="*/ 8241488 w 11243827"/>
              <a:gd name="connsiteY99" fmla="*/ 5596085 h 5641173"/>
              <a:gd name="connsiteX100" fmla="*/ 8227256 w 11243827"/>
              <a:gd name="connsiteY100" fmla="*/ 5597005 h 5641173"/>
              <a:gd name="connsiteX101" fmla="*/ 8225619 w 11243827"/>
              <a:gd name="connsiteY101" fmla="*/ 5596262 h 5641173"/>
              <a:gd name="connsiteX102" fmla="*/ 8213882 w 11243827"/>
              <a:gd name="connsiteY102" fmla="*/ 5600179 h 5641173"/>
              <a:gd name="connsiteX103" fmla="*/ 8204045 w 11243827"/>
              <a:gd name="connsiteY103" fmla="*/ 5607275 h 5641173"/>
              <a:gd name="connsiteX104" fmla="*/ 8082989 w 11243827"/>
              <a:gd name="connsiteY104" fmla="*/ 5603160 h 5641173"/>
              <a:gd name="connsiteX105" fmla="*/ 7976942 w 11243827"/>
              <a:gd name="connsiteY105" fmla="*/ 5598455 h 5641173"/>
              <a:gd name="connsiteX106" fmla="*/ 7950121 w 11243827"/>
              <a:gd name="connsiteY106" fmla="*/ 5590893 h 5641173"/>
              <a:gd name="connsiteX107" fmla="*/ 7727691 w 11243827"/>
              <a:gd name="connsiteY107" fmla="*/ 5621064 h 5641173"/>
              <a:gd name="connsiteX108" fmla="*/ 7685998 w 11243827"/>
              <a:gd name="connsiteY108" fmla="*/ 5615564 h 5641173"/>
              <a:gd name="connsiteX109" fmla="*/ 7649302 w 11243827"/>
              <a:gd name="connsiteY109" fmla="*/ 5626541 h 5641173"/>
              <a:gd name="connsiteX110" fmla="*/ 7634083 w 11243827"/>
              <a:gd name="connsiteY110" fmla="*/ 5620862 h 5641173"/>
              <a:gd name="connsiteX111" fmla="*/ 7631455 w 11243827"/>
              <a:gd name="connsiteY111" fmla="*/ 5619708 h 5641173"/>
              <a:gd name="connsiteX112" fmla="*/ 7620952 w 11243827"/>
              <a:gd name="connsiteY112" fmla="*/ 5618872 h 5641173"/>
              <a:gd name="connsiteX113" fmla="*/ 7617992 w 11243827"/>
              <a:gd name="connsiteY113" fmla="*/ 5613914 h 5641173"/>
              <a:gd name="connsiteX114" fmla="*/ 7602182 w 11243827"/>
              <a:gd name="connsiteY114" fmla="*/ 5609271 h 5641173"/>
              <a:gd name="connsiteX115" fmla="*/ 7582847 w 11243827"/>
              <a:gd name="connsiteY115" fmla="*/ 5609047 h 5641173"/>
              <a:gd name="connsiteX116" fmla="*/ 7514158 w 11243827"/>
              <a:gd name="connsiteY116" fmla="*/ 5607737 h 5641173"/>
              <a:gd name="connsiteX117" fmla="*/ 7502955 w 11243827"/>
              <a:gd name="connsiteY117" fmla="*/ 5610415 h 5641173"/>
              <a:gd name="connsiteX118" fmla="*/ 7466391 w 11243827"/>
              <a:gd name="connsiteY118" fmla="*/ 5605949 h 5641173"/>
              <a:gd name="connsiteX119" fmla="*/ 7433806 w 11243827"/>
              <a:gd name="connsiteY119" fmla="*/ 5604945 h 5641173"/>
              <a:gd name="connsiteX120" fmla="*/ 7412693 w 11243827"/>
              <a:gd name="connsiteY120" fmla="*/ 5607075 h 5641173"/>
              <a:gd name="connsiteX121" fmla="*/ 7407159 w 11243827"/>
              <a:gd name="connsiteY121" fmla="*/ 5605310 h 5641173"/>
              <a:gd name="connsiteX122" fmla="*/ 7385900 w 11243827"/>
              <a:gd name="connsiteY122" fmla="*/ 5604171 h 5641173"/>
              <a:gd name="connsiteX123" fmla="*/ 7375071 w 11243827"/>
              <a:gd name="connsiteY123" fmla="*/ 5606788 h 5641173"/>
              <a:gd name="connsiteX124" fmla="*/ 7364382 w 11243827"/>
              <a:gd name="connsiteY124" fmla="*/ 5600762 h 5641173"/>
              <a:gd name="connsiteX125" fmla="*/ 7361770 w 11243827"/>
              <a:gd name="connsiteY125" fmla="*/ 5596347 h 5641173"/>
              <a:gd name="connsiteX126" fmla="*/ 7346641 w 11243827"/>
              <a:gd name="connsiteY126" fmla="*/ 5598329 h 5641173"/>
              <a:gd name="connsiteX127" fmla="*/ 7334238 w 11243827"/>
              <a:gd name="connsiteY127" fmla="*/ 5594014 h 5641173"/>
              <a:gd name="connsiteX128" fmla="*/ 7323426 w 11243827"/>
              <a:gd name="connsiteY128" fmla="*/ 5596835 h 5641173"/>
              <a:gd name="connsiteX129" fmla="*/ 7318938 w 11243827"/>
              <a:gd name="connsiteY129" fmla="*/ 5596200 h 5641173"/>
              <a:gd name="connsiteX130" fmla="*/ 7307784 w 11243827"/>
              <a:gd name="connsiteY130" fmla="*/ 5594065 h 5641173"/>
              <a:gd name="connsiteX131" fmla="*/ 7288540 w 11243827"/>
              <a:gd name="connsiteY131" fmla="*/ 5589320 h 5641173"/>
              <a:gd name="connsiteX132" fmla="*/ 7282537 w 11243827"/>
              <a:gd name="connsiteY132" fmla="*/ 5588660 h 5641173"/>
              <a:gd name="connsiteX133" fmla="*/ 7269466 w 11243827"/>
              <a:gd name="connsiteY133" fmla="*/ 5581404 h 5641173"/>
              <a:gd name="connsiteX134" fmla="*/ 7244165 w 11243827"/>
              <a:gd name="connsiteY134" fmla="*/ 5575200 h 5641173"/>
              <a:gd name="connsiteX135" fmla="*/ 7199619 w 11243827"/>
              <a:gd name="connsiteY135" fmla="*/ 5553550 h 5641173"/>
              <a:gd name="connsiteX136" fmla="*/ 7173434 w 11243827"/>
              <a:gd name="connsiteY136" fmla="*/ 5543219 h 5641173"/>
              <a:gd name="connsiteX137" fmla="*/ 7155718 w 11243827"/>
              <a:gd name="connsiteY137" fmla="*/ 5533697 h 5641173"/>
              <a:gd name="connsiteX138" fmla="*/ 7103430 w 11243827"/>
              <a:gd name="connsiteY138" fmla="*/ 5520249 h 5641173"/>
              <a:gd name="connsiteX139" fmla="*/ 7013746 w 11243827"/>
              <a:gd name="connsiteY139" fmla="*/ 5502470 h 5641173"/>
              <a:gd name="connsiteX140" fmla="*/ 6995379 w 11243827"/>
              <a:gd name="connsiteY140" fmla="*/ 5497693 h 5641173"/>
              <a:gd name="connsiteX141" fmla="*/ 6982475 w 11243827"/>
              <a:gd name="connsiteY141" fmla="*/ 5489641 h 5641173"/>
              <a:gd name="connsiteX142" fmla="*/ 6981994 w 11243827"/>
              <a:gd name="connsiteY142" fmla="*/ 5484335 h 5641173"/>
              <a:gd name="connsiteX143" fmla="*/ 6972355 w 11243827"/>
              <a:gd name="connsiteY143" fmla="*/ 5481074 h 5641173"/>
              <a:gd name="connsiteX144" fmla="*/ 6970394 w 11243827"/>
              <a:gd name="connsiteY144" fmla="*/ 5479383 h 5641173"/>
              <a:gd name="connsiteX145" fmla="*/ 6958543 w 11243827"/>
              <a:gd name="connsiteY145" fmla="*/ 5470507 h 5641173"/>
              <a:gd name="connsiteX146" fmla="*/ 6918276 w 11243827"/>
              <a:gd name="connsiteY146" fmla="*/ 5472034 h 5641173"/>
              <a:gd name="connsiteX147" fmla="*/ 6881046 w 11243827"/>
              <a:gd name="connsiteY147" fmla="*/ 5457070 h 5641173"/>
              <a:gd name="connsiteX148" fmla="*/ 6752164 w 11243827"/>
              <a:gd name="connsiteY148" fmla="*/ 5425021 h 5641173"/>
              <a:gd name="connsiteX149" fmla="*/ 6724964 w 11243827"/>
              <a:gd name="connsiteY149" fmla="*/ 5414071 h 5641173"/>
              <a:gd name="connsiteX150" fmla="*/ 6683286 w 11243827"/>
              <a:gd name="connsiteY150" fmla="*/ 5405383 h 5641173"/>
              <a:gd name="connsiteX151" fmla="*/ 6644277 w 11243827"/>
              <a:gd name="connsiteY151" fmla="*/ 5429684 h 5641173"/>
              <a:gd name="connsiteX152" fmla="*/ 6532914 w 11243827"/>
              <a:gd name="connsiteY152" fmla="*/ 5431205 h 5641173"/>
              <a:gd name="connsiteX153" fmla="*/ 6307459 w 11243827"/>
              <a:gd name="connsiteY153" fmla="*/ 5467087 h 5641173"/>
              <a:gd name="connsiteX154" fmla="*/ 6196243 w 11243827"/>
              <a:gd name="connsiteY154" fmla="*/ 5515042 h 5641173"/>
              <a:gd name="connsiteX155" fmla="*/ 6099124 w 11243827"/>
              <a:gd name="connsiteY155" fmla="*/ 5516848 h 5641173"/>
              <a:gd name="connsiteX156" fmla="*/ 6016077 w 11243827"/>
              <a:gd name="connsiteY156" fmla="*/ 5528642 h 5641173"/>
              <a:gd name="connsiteX157" fmla="*/ 6004389 w 11243827"/>
              <a:gd name="connsiteY157" fmla="*/ 5531206 h 5641173"/>
              <a:gd name="connsiteX158" fmla="*/ 5933945 w 11243827"/>
              <a:gd name="connsiteY158" fmla="*/ 5538840 h 5641173"/>
              <a:gd name="connsiteX159" fmla="*/ 5883936 w 11243827"/>
              <a:gd name="connsiteY159" fmla="*/ 5553807 h 5641173"/>
              <a:gd name="connsiteX160" fmla="*/ 5798331 w 11243827"/>
              <a:gd name="connsiteY160" fmla="*/ 5564248 h 5641173"/>
              <a:gd name="connsiteX161" fmla="*/ 5712738 w 11243827"/>
              <a:gd name="connsiteY161" fmla="*/ 5573120 h 5641173"/>
              <a:gd name="connsiteX162" fmla="*/ 5681342 w 11243827"/>
              <a:gd name="connsiteY162" fmla="*/ 5575621 h 5641173"/>
              <a:gd name="connsiteX163" fmla="*/ 5627167 w 11243827"/>
              <a:gd name="connsiteY163" fmla="*/ 5583215 h 5641173"/>
              <a:gd name="connsiteX164" fmla="*/ 5591414 w 11243827"/>
              <a:gd name="connsiteY164" fmla="*/ 5587695 h 5641173"/>
              <a:gd name="connsiteX165" fmla="*/ 5583028 w 11243827"/>
              <a:gd name="connsiteY165" fmla="*/ 5580877 h 5641173"/>
              <a:gd name="connsiteX166" fmla="*/ 5549426 w 11243827"/>
              <a:gd name="connsiteY166" fmla="*/ 5582858 h 5641173"/>
              <a:gd name="connsiteX167" fmla="*/ 5519999 w 11243827"/>
              <a:gd name="connsiteY167" fmla="*/ 5592246 h 5641173"/>
              <a:gd name="connsiteX168" fmla="*/ 5480028 w 11243827"/>
              <a:gd name="connsiteY168" fmla="*/ 5597282 h 5641173"/>
              <a:gd name="connsiteX169" fmla="*/ 5456175 w 11243827"/>
              <a:gd name="connsiteY169" fmla="*/ 5600371 h 5641173"/>
              <a:gd name="connsiteX170" fmla="*/ 5388463 w 11243827"/>
              <a:gd name="connsiteY170" fmla="*/ 5602638 h 5641173"/>
              <a:gd name="connsiteX171" fmla="*/ 5265898 w 11243827"/>
              <a:gd name="connsiteY171" fmla="*/ 5591830 h 5641173"/>
              <a:gd name="connsiteX172" fmla="*/ 5231231 w 11243827"/>
              <a:gd name="connsiteY172" fmla="*/ 5592790 h 5641173"/>
              <a:gd name="connsiteX173" fmla="*/ 5226996 w 11243827"/>
              <a:gd name="connsiteY173" fmla="*/ 5595040 h 5641173"/>
              <a:gd name="connsiteX174" fmla="*/ 5175988 w 11243827"/>
              <a:gd name="connsiteY174" fmla="*/ 5588131 h 5641173"/>
              <a:gd name="connsiteX175" fmla="*/ 5107470 w 11243827"/>
              <a:gd name="connsiteY175" fmla="*/ 5594771 h 5641173"/>
              <a:gd name="connsiteX176" fmla="*/ 5027868 w 11243827"/>
              <a:gd name="connsiteY176" fmla="*/ 5605624 h 5641173"/>
              <a:gd name="connsiteX177" fmla="*/ 5007324 w 11243827"/>
              <a:gd name="connsiteY177" fmla="*/ 5609209 h 5641173"/>
              <a:gd name="connsiteX178" fmla="*/ 4952559 w 11243827"/>
              <a:gd name="connsiteY178" fmla="*/ 5611402 h 5641173"/>
              <a:gd name="connsiteX179" fmla="*/ 4826081 w 11243827"/>
              <a:gd name="connsiteY179" fmla="*/ 5616191 h 5641173"/>
              <a:gd name="connsiteX180" fmla="*/ 4823501 w 11243827"/>
              <a:gd name="connsiteY180" fmla="*/ 5619174 h 5641173"/>
              <a:gd name="connsiteX181" fmla="*/ 4813093 w 11243827"/>
              <a:gd name="connsiteY181" fmla="*/ 5620026 h 5641173"/>
              <a:gd name="connsiteX182" fmla="*/ 4810563 w 11243827"/>
              <a:gd name="connsiteY182" fmla="*/ 5620787 h 5641173"/>
              <a:gd name="connsiteX183" fmla="*/ 4795818 w 11243827"/>
              <a:gd name="connsiteY183" fmla="*/ 5624618 h 5641173"/>
              <a:gd name="connsiteX184" fmla="*/ 4758404 w 11243827"/>
              <a:gd name="connsiteY184" fmla="*/ 5619510 h 5641173"/>
              <a:gd name="connsiteX185" fmla="*/ 4717254 w 11243827"/>
              <a:gd name="connsiteY185" fmla="*/ 5624155 h 5641173"/>
              <a:gd name="connsiteX186" fmla="*/ 4591958 w 11243827"/>
              <a:gd name="connsiteY186" fmla="*/ 5624710 h 5641173"/>
              <a:gd name="connsiteX187" fmla="*/ 4476215 w 11243827"/>
              <a:gd name="connsiteY187" fmla="*/ 5628210 h 5641173"/>
              <a:gd name="connsiteX188" fmla="*/ 4425193 w 11243827"/>
              <a:gd name="connsiteY188" fmla="*/ 5627414 h 5641173"/>
              <a:gd name="connsiteX189" fmla="*/ 4383866 w 11243827"/>
              <a:gd name="connsiteY189" fmla="*/ 5626546 h 5641173"/>
              <a:gd name="connsiteX190" fmla="*/ 4385596 w 11243827"/>
              <a:gd name="connsiteY190" fmla="*/ 5634646 h 5641173"/>
              <a:gd name="connsiteX191" fmla="*/ 4360864 w 11243827"/>
              <a:gd name="connsiteY191" fmla="*/ 5641173 h 5641173"/>
              <a:gd name="connsiteX192" fmla="*/ 4328321 w 11243827"/>
              <a:gd name="connsiteY192" fmla="*/ 5626332 h 5641173"/>
              <a:gd name="connsiteX193" fmla="*/ 4309842 w 11243827"/>
              <a:gd name="connsiteY193" fmla="*/ 5626471 h 5641173"/>
              <a:gd name="connsiteX194" fmla="*/ 4277424 w 11243827"/>
              <a:gd name="connsiteY194" fmla="*/ 5631598 h 5641173"/>
              <a:gd name="connsiteX195" fmla="*/ 4266627 w 11243827"/>
              <a:gd name="connsiteY195" fmla="*/ 5633969 h 5641173"/>
              <a:gd name="connsiteX196" fmla="*/ 4185525 w 11243827"/>
              <a:gd name="connsiteY196" fmla="*/ 5617508 h 5641173"/>
              <a:gd name="connsiteX197" fmla="*/ 4177617 w 11243827"/>
              <a:gd name="connsiteY197" fmla="*/ 5610903 h 5641173"/>
              <a:gd name="connsiteX198" fmla="*/ 4136948 w 11243827"/>
              <a:gd name="connsiteY198" fmla="*/ 5608031 h 5641173"/>
              <a:gd name="connsiteX199" fmla="*/ 4132323 w 11243827"/>
              <a:gd name="connsiteY199" fmla="*/ 5609784 h 5641173"/>
              <a:gd name="connsiteX200" fmla="*/ 4098620 w 11243827"/>
              <a:gd name="connsiteY200" fmla="*/ 5599672 h 5641173"/>
              <a:gd name="connsiteX201" fmla="*/ 3963475 w 11243827"/>
              <a:gd name="connsiteY201" fmla="*/ 5581841 h 5641173"/>
              <a:gd name="connsiteX202" fmla="*/ 3703613 w 11243827"/>
              <a:gd name="connsiteY202" fmla="*/ 5572482 h 5641173"/>
              <a:gd name="connsiteX203" fmla="*/ 3432987 w 11243827"/>
              <a:gd name="connsiteY203" fmla="*/ 5545768 h 5641173"/>
              <a:gd name="connsiteX204" fmla="*/ 3176381 w 11243827"/>
              <a:gd name="connsiteY204" fmla="*/ 5556110 h 5641173"/>
              <a:gd name="connsiteX205" fmla="*/ 2710156 w 11243827"/>
              <a:gd name="connsiteY205" fmla="*/ 5527517 h 5641173"/>
              <a:gd name="connsiteX206" fmla="*/ 2550206 w 11243827"/>
              <a:gd name="connsiteY206" fmla="*/ 5524958 h 5641173"/>
              <a:gd name="connsiteX207" fmla="*/ 2443041 w 11243827"/>
              <a:gd name="connsiteY207" fmla="*/ 5523990 h 5641173"/>
              <a:gd name="connsiteX208" fmla="*/ 2435613 w 11243827"/>
              <a:gd name="connsiteY208" fmla="*/ 5526704 h 5641173"/>
              <a:gd name="connsiteX209" fmla="*/ 2405682 w 11243827"/>
              <a:gd name="connsiteY209" fmla="*/ 5528307 h 5641173"/>
              <a:gd name="connsiteX210" fmla="*/ 2397487 w 11243827"/>
              <a:gd name="connsiteY210" fmla="*/ 5540337 h 5641173"/>
              <a:gd name="connsiteX211" fmla="*/ 2297454 w 11243827"/>
              <a:gd name="connsiteY211" fmla="*/ 5550765 h 5641173"/>
              <a:gd name="connsiteX212" fmla="*/ 2056700 w 11243827"/>
              <a:gd name="connsiteY212" fmla="*/ 5555489 h 5641173"/>
              <a:gd name="connsiteX213" fmla="*/ 1878530 w 11243827"/>
              <a:gd name="connsiteY213" fmla="*/ 5535330 h 5641173"/>
              <a:gd name="connsiteX214" fmla="*/ 1859292 w 11243827"/>
              <a:gd name="connsiteY214" fmla="*/ 5535461 h 5641173"/>
              <a:gd name="connsiteX215" fmla="*/ 1835626 w 11243827"/>
              <a:gd name="connsiteY215" fmla="*/ 5533793 h 5641173"/>
              <a:gd name="connsiteX216" fmla="*/ 1798939 w 11243827"/>
              <a:gd name="connsiteY216" fmla="*/ 5540285 h 5641173"/>
              <a:gd name="connsiteX217" fmla="*/ 1779046 w 11243827"/>
              <a:gd name="connsiteY217" fmla="*/ 5549949 h 5641173"/>
              <a:gd name="connsiteX218" fmla="*/ 1772421 w 11243827"/>
              <a:gd name="connsiteY218" fmla="*/ 5549018 h 5641173"/>
              <a:gd name="connsiteX219" fmla="*/ 1772052 w 11243827"/>
              <a:gd name="connsiteY219" fmla="*/ 5545689 h 5641173"/>
              <a:gd name="connsiteX220" fmla="*/ 1711543 w 11243827"/>
              <a:gd name="connsiteY220" fmla="*/ 5534558 h 5641173"/>
              <a:gd name="connsiteX221" fmla="*/ 1631462 w 11243827"/>
              <a:gd name="connsiteY221" fmla="*/ 5491807 h 5641173"/>
              <a:gd name="connsiteX222" fmla="*/ 1538763 w 11243827"/>
              <a:gd name="connsiteY222" fmla="*/ 5482781 h 5641173"/>
              <a:gd name="connsiteX223" fmla="*/ 1501533 w 11243827"/>
              <a:gd name="connsiteY223" fmla="*/ 5467817 h 5641173"/>
              <a:gd name="connsiteX224" fmla="*/ 1461266 w 11243827"/>
              <a:gd name="connsiteY224" fmla="*/ 5469343 h 5641173"/>
              <a:gd name="connsiteX225" fmla="*/ 1449415 w 11243827"/>
              <a:gd name="connsiteY225" fmla="*/ 5460467 h 5641173"/>
              <a:gd name="connsiteX226" fmla="*/ 1447454 w 11243827"/>
              <a:gd name="connsiteY226" fmla="*/ 5458776 h 5641173"/>
              <a:gd name="connsiteX227" fmla="*/ 1437814 w 11243827"/>
              <a:gd name="connsiteY227" fmla="*/ 5455515 h 5641173"/>
              <a:gd name="connsiteX228" fmla="*/ 1437334 w 11243827"/>
              <a:gd name="connsiteY228" fmla="*/ 5450209 h 5641173"/>
              <a:gd name="connsiteX229" fmla="*/ 1424429 w 11243827"/>
              <a:gd name="connsiteY229" fmla="*/ 5442157 h 5641173"/>
              <a:gd name="connsiteX230" fmla="*/ 1406063 w 11243827"/>
              <a:gd name="connsiteY230" fmla="*/ 5437380 h 5641173"/>
              <a:gd name="connsiteX231" fmla="*/ 1316379 w 11243827"/>
              <a:gd name="connsiteY231" fmla="*/ 5419601 h 5641173"/>
              <a:gd name="connsiteX232" fmla="*/ 1264090 w 11243827"/>
              <a:gd name="connsiteY232" fmla="*/ 5406153 h 5641173"/>
              <a:gd name="connsiteX233" fmla="*/ 1246374 w 11243827"/>
              <a:gd name="connsiteY233" fmla="*/ 5396631 h 5641173"/>
              <a:gd name="connsiteX234" fmla="*/ 1220190 w 11243827"/>
              <a:gd name="connsiteY234" fmla="*/ 5386301 h 5641173"/>
              <a:gd name="connsiteX235" fmla="*/ 1175643 w 11243827"/>
              <a:gd name="connsiteY235" fmla="*/ 5364651 h 5641173"/>
              <a:gd name="connsiteX236" fmla="*/ 1150342 w 11243827"/>
              <a:gd name="connsiteY236" fmla="*/ 5358447 h 5641173"/>
              <a:gd name="connsiteX237" fmla="*/ 1137272 w 11243827"/>
              <a:gd name="connsiteY237" fmla="*/ 5351191 h 5641173"/>
              <a:gd name="connsiteX238" fmla="*/ 1131268 w 11243827"/>
              <a:gd name="connsiteY238" fmla="*/ 5350530 h 5641173"/>
              <a:gd name="connsiteX239" fmla="*/ 1112024 w 11243827"/>
              <a:gd name="connsiteY239" fmla="*/ 5345786 h 5641173"/>
              <a:gd name="connsiteX240" fmla="*/ 1100870 w 11243827"/>
              <a:gd name="connsiteY240" fmla="*/ 5343651 h 5641173"/>
              <a:gd name="connsiteX241" fmla="*/ 1096383 w 11243827"/>
              <a:gd name="connsiteY241" fmla="*/ 5343015 h 5641173"/>
              <a:gd name="connsiteX242" fmla="*/ 1085571 w 11243827"/>
              <a:gd name="connsiteY242" fmla="*/ 5345836 h 5641173"/>
              <a:gd name="connsiteX243" fmla="*/ 1073168 w 11243827"/>
              <a:gd name="connsiteY243" fmla="*/ 5341521 h 5641173"/>
              <a:gd name="connsiteX244" fmla="*/ 1058039 w 11243827"/>
              <a:gd name="connsiteY244" fmla="*/ 5343504 h 5641173"/>
              <a:gd name="connsiteX245" fmla="*/ 1055426 w 11243827"/>
              <a:gd name="connsiteY245" fmla="*/ 5339088 h 5641173"/>
              <a:gd name="connsiteX246" fmla="*/ 1044738 w 11243827"/>
              <a:gd name="connsiteY246" fmla="*/ 5333063 h 5641173"/>
              <a:gd name="connsiteX247" fmla="*/ 1033909 w 11243827"/>
              <a:gd name="connsiteY247" fmla="*/ 5335680 h 5641173"/>
              <a:gd name="connsiteX248" fmla="*/ 1012649 w 11243827"/>
              <a:gd name="connsiteY248" fmla="*/ 5334541 h 5641173"/>
              <a:gd name="connsiteX249" fmla="*/ 1007115 w 11243827"/>
              <a:gd name="connsiteY249" fmla="*/ 5332775 h 5641173"/>
              <a:gd name="connsiteX250" fmla="*/ 986002 w 11243827"/>
              <a:gd name="connsiteY250" fmla="*/ 5334906 h 5641173"/>
              <a:gd name="connsiteX251" fmla="*/ 953418 w 11243827"/>
              <a:gd name="connsiteY251" fmla="*/ 5333901 h 5641173"/>
              <a:gd name="connsiteX252" fmla="*/ 916854 w 11243827"/>
              <a:gd name="connsiteY252" fmla="*/ 5329435 h 5641173"/>
              <a:gd name="connsiteX253" fmla="*/ 905651 w 11243827"/>
              <a:gd name="connsiteY253" fmla="*/ 5332114 h 5641173"/>
              <a:gd name="connsiteX254" fmla="*/ 836961 w 11243827"/>
              <a:gd name="connsiteY254" fmla="*/ 5330803 h 5641173"/>
              <a:gd name="connsiteX255" fmla="*/ 817627 w 11243827"/>
              <a:gd name="connsiteY255" fmla="*/ 5330580 h 5641173"/>
              <a:gd name="connsiteX256" fmla="*/ 801817 w 11243827"/>
              <a:gd name="connsiteY256" fmla="*/ 5325937 h 5641173"/>
              <a:gd name="connsiteX257" fmla="*/ 798857 w 11243827"/>
              <a:gd name="connsiteY257" fmla="*/ 5320979 h 5641173"/>
              <a:gd name="connsiteX258" fmla="*/ 788354 w 11243827"/>
              <a:gd name="connsiteY258" fmla="*/ 5320143 h 5641173"/>
              <a:gd name="connsiteX259" fmla="*/ 785726 w 11243827"/>
              <a:gd name="connsiteY259" fmla="*/ 5318989 h 5641173"/>
              <a:gd name="connsiteX260" fmla="*/ 770507 w 11243827"/>
              <a:gd name="connsiteY260" fmla="*/ 5313309 h 5641173"/>
              <a:gd name="connsiteX261" fmla="*/ 733810 w 11243827"/>
              <a:gd name="connsiteY261" fmla="*/ 5324286 h 5641173"/>
              <a:gd name="connsiteX262" fmla="*/ 692117 w 11243827"/>
              <a:gd name="connsiteY262" fmla="*/ 5318786 h 5641173"/>
              <a:gd name="connsiteX263" fmla="*/ 574943 w 11243827"/>
              <a:gd name="connsiteY263" fmla="*/ 5327578 h 5641173"/>
              <a:gd name="connsiteX264" fmla="*/ 507005 w 11243827"/>
              <a:gd name="connsiteY264" fmla="*/ 5310149 h 5641173"/>
              <a:gd name="connsiteX265" fmla="*/ 441302 w 11243827"/>
              <a:gd name="connsiteY265" fmla="*/ 5307062 h 5641173"/>
              <a:gd name="connsiteX266" fmla="*/ 336819 w 11243827"/>
              <a:gd name="connsiteY266" fmla="*/ 5336690 h 5641173"/>
              <a:gd name="connsiteX267" fmla="*/ 215763 w 11243827"/>
              <a:gd name="connsiteY267" fmla="*/ 5332575 h 5641173"/>
              <a:gd name="connsiteX268" fmla="*/ 205927 w 11243827"/>
              <a:gd name="connsiteY268" fmla="*/ 5339672 h 5641173"/>
              <a:gd name="connsiteX269" fmla="*/ 194189 w 11243827"/>
              <a:gd name="connsiteY269" fmla="*/ 5343588 h 5641173"/>
              <a:gd name="connsiteX270" fmla="*/ 192552 w 11243827"/>
              <a:gd name="connsiteY270" fmla="*/ 5342845 h 5641173"/>
              <a:gd name="connsiteX271" fmla="*/ 178320 w 11243827"/>
              <a:gd name="connsiteY271" fmla="*/ 5343766 h 5641173"/>
              <a:gd name="connsiteX272" fmla="*/ 175596 w 11243827"/>
              <a:gd name="connsiteY272" fmla="*/ 5346411 h 5641173"/>
              <a:gd name="connsiteX273" fmla="*/ 165951 w 11243827"/>
              <a:gd name="connsiteY273" fmla="*/ 5347808 h 5641173"/>
              <a:gd name="connsiteX274" fmla="*/ 147287 w 11243827"/>
              <a:gd name="connsiteY274" fmla="*/ 5352625 h 5641173"/>
              <a:gd name="connsiteX275" fmla="*/ 143484 w 11243827"/>
              <a:gd name="connsiteY275" fmla="*/ 5351591 h 5641173"/>
              <a:gd name="connsiteX276" fmla="*/ 114847 w 11243827"/>
              <a:gd name="connsiteY276" fmla="*/ 5355844 h 5641173"/>
              <a:gd name="connsiteX277" fmla="*/ 114306 w 11243827"/>
              <a:gd name="connsiteY277" fmla="*/ 5354983 h 5641173"/>
              <a:gd name="connsiteX278" fmla="*/ 105588 w 11243827"/>
              <a:gd name="connsiteY278" fmla="*/ 5352169 h 5641173"/>
              <a:gd name="connsiteX279" fmla="*/ 89264 w 11243827"/>
              <a:gd name="connsiteY279" fmla="*/ 5348886 h 5641173"/>
              <a:gd name="connsiteX280" fmla="*/ 49794 w 11243827"/>
              <a:gd name="connsiteY280" fmla="*/ 5329950 h 5641173"/>
              <a:gd name="connsiteX281" fmla="*/ 19924 w 11243827"/>
              <a:gd name="connsiteY281" fmla="*/ 5334282 h 5641173"/>
              <a:gd name="connsiteX282" fmla="*/ 13819 w 11243827"/>
              <a:gd name="connsiteY282" fmla="*/ 5334653 h 5641173"/>
              <a:gd name="connsiteX283" fmla="*/ 13657 w 11243827"/>
              <a:gd name="connsiteY283" fmla="*/ 5334455 h 5641173"/>
              <a:gd name="connsiteX284" fmla="*/ 7139 w 11243827"/>
              <a:gd name="connsiteY284" fmla="*/ 5334438 h 5641173"/>
              <a:gd name="connsiteX285" fmla="*/ 2684 w 11243827"/>
              <a:gd name="connsiteY285" fmla="*/ 5335333 h 5641173"/>
              <a:gd name="connsiteX286" fmla="*/ 0 w 11243827"/>
              <a:gd name="connsiteY286" fmla="*/ 5335496 h 5641173"/>
              <a:gd name="connsiteX287" fmla="*/ 0 w 11243827"/>
              <a:gd name="connsiteY287" fmla="*/ 10592 h 5641173"/>
              <a:gd name="connsiteX288" fmla="*/ 11243827 w 11243827"/>
              <a:gd name="connsiteY288" fmla="*/ 0 h 5641173"/>
              <a:gd name="connsiteX0" fmla="*/ 11243827 w 11243827"/>
              <a:gd name="connsiteY0" fmla="*/ 0 h 5641173"/>
              <a:gd name="connsiteX1" fmla="*/ 11243827 w 11243827"/>
              <a:gd name="connsiteY1" fmla="*/ 1470035 h 5641173"/>
              <a:gd name="connsiteX2" fmla="*/ 11243827 w 11243827"/>
              <a:gd name="connsiteY2" fmla="*/ 5001571 h 5641173"/>
              <a:gd name="connsiteX3" fmla="*/ 11243827 w 11243827"/>
              <a:gd name="connsiteY3" fmla="*/ 5209610 h 5641173"/>
              <a:gd name="connsiteX4" fmla="*/ 11240675 w 11243827"/>
              <a:gd name="connsiteY4" fmla="*/ 5210442 h 5641173"/>
              <a:gd name="connsiteX5" fmla="*/ 11179959 w 11243827"/>
              <a:gd name="connsiteY5" fmla="*/ 5221199 h 5641173"/>
              <a:gd name="connsiteX6" fmla="*/ 11105493 w 11243827"/>
              <a:gd name="connsiteY6" fmla="*/ 5259905 h 5641173"/>
              <a:gd name="connsiteX7" fmla="*/ 11078640 w 11243827"/>
              <a:gd name="connsiteY7" fmla="*/ 5263531 h 5641173"/>
              <a:gd name="connsiteX8" fmla="*/ 11079616 w 11243827"/>
              <a:gd name="connsiteY8" fmla="*/ 5270380 h 5641173"/>
              <a:gd name="connsiteX9" fmla="*/ 11069641 w 11243827"/>
              <a:gd name="connsiteY9" fmla="*/ 5270884 h 5641173"/>
              <a:gd name="connsiteX10" fmla="*/ 11047377 w 11243827"/>
              <a:gd name="connsiteY10" fmla="*/ 5271051 h 5641173"/>
              <a:gd name="connsiteX11" fmla="*/ 10980705 w 11243827"/>
              <a:gd name="connsiteY11" fmla="*/ 5272951 h 5641173"/>
              <a:gd name="connsiteX12" fmla="*/ 10962514 w 11243827"/>
              <a:gd name="connsiteY12" fmla="*/ 5286084 h 5641173"/>
              <a:gd name="connsiteX13" fmla="*/ 10945307 w 11243827"/>
              <a:gd name="connsiteY13" fmla="*/ 5286290 h 5641173"/>
              <a:gd name="connsiteX14" fmla="*/ 10845516 w 11243827"/>
              <a:gd name="connsiteY14" fmla="*/ 5303894 h 5641173"/>
              <a:gd name="connsiteX15" fmla="*/ 10831795 w 11243827"/>
              <a:gd name="connsiteY15" fmla="*/ 5305210 h 5641173"/>
              <a:gd name="connsiteX16" fmla="*/ 10824365 w 11243827"/>
              <a:gd name="connsiteY16" fmla="*/ 5311111 h 5641173"/>
              <a:gd name="connsiteX17" fmla="*/ 10797756 w 11243827"/>
              <a:gd name="connsiteY17" fmla="*/ 5312285 h 5641173"/>
              <a:gd name="connsiteX18" fmla="*/ 10796525 w 11243827"/>
              <a:gd name="connsiteY18" fmla="*/ 5315645 h 5641173"/>
              <a:gd name="connsiteX19" fmla="*/ 10709063 w 11243827"/>
              <a:gd name="connsiteY19" fmla="*/ 5344492 h 5641173"/>
              <a:gd name="connsiteX20" fmla="*/ 10694078 w 11243827"/>
              <a:gd name="connsiteY20" fmla="*/ 5349258 h 5641173"/>
              <a:gd name="connsiteX21" fmla="*/ 10681131 w 11243827"/>
              <a:gd name="connsiteY21" fmla="*/ 5347812 h 5641173"/>
              <a:gd name="connsiteX22" fmla="*/ 10609448 w 11243827"/>
              <a:gd name="connsiteY22" fmla="*/ 5351931 h 5641173"/>
              <a:gd name="connsiteX23" fmla="*/ 10592397 w 11243827"/>
              <a:gd name="connsiteY23" fmla="*/ 5349402 h 5641173"/>
              <a:gd name="connsiteX24" fmla="*/ 10585227 w 11243827"/>
              <a:gd name="connsiteY24" fmla="*/ 5344063 h 5641173"/>
              <a:gd name="connsiteX25" fmla="*/ 10557472 w 11243827"/>
              <a:gd name="connsiteY25" fmla="*/ 5354151 h 5641173"/>
              <a:gd name="connsiteX26" fmla="*/ 10514646 w 11243827"/>
              <a:gd name="connsiteY26" fmla="*/ 5361064 h 5641173"/>
              <a:gd name="connsiteX27" fmla="*/ 10494292 w 11243827"/>
              <a:gd name="connsiteY27" fmla="*/ 5366054 h 5641173"/>
              <a:gd name="connsiteX28" fmla="*/ 10477869 w 11243827"/>
              <a:gd name="connsiteY28" fmla="*/ 5363025 h 5641173"/>
              <a:gd name="connsiteX29" fmla="*/ 10384411 w 11243827"/>
              <a:gd name="connsiteY29" fmla="*/ 5362257 h 5641173"/>
              <a:gd name="connsiteX30" fmla="*/ 10362921 w 11243827"/>
              <a:gd name="connsiteY30" fmla="*/ 5357444 h 5641173"/>
              <a:gd name="connsiteX31" fmla="*/ 10352736 w 11243827"/>
              <a:gd name="connsiteY31" fmla="*/ 5347851 h 5641173"/>
              <a:gd name="connsiteX32" fmla="*/ 10344754 w 11243827"/>
              <a:gd name="connsiteY32" fmla="*/ 5351272 h 5641173"/>
              <a:gd name="connsiteX33" fmla="*/ 10288226 w 11243827"/>
              <a:gd name="connsiteY33" fmla="*/ 5351613 h 5641173"/>
              <a:gd name="connsiteX34" fmla="*/ 10251350 w 11243827"/>
              <a:gd name="connsiteY34" fmla="*/ 5352711 h 5641173"/>
              <a:gd name="connsiteX35" fmla="*/ 10249108 w 11243827"/>
              <a:gd name="connsiteY35" fmla="*/ 5365881 h 5641173"/>
              <a:gd name="connsiteX36" fmla="*/ 10216272 w 11243827"/>
              <a:gd name="connsiteY36" fmla="*/ 5370573 h 5641173"/>
              <a:gd name="connsiteX37" fmla="*/ 10181278 w 11243827"/>
              <a:gd name="connsiteY37" fmla="*/ 5362119 h 5641173"/>
              <a:gd name="connsiteX38" fmla="*/ 10140033 w 11243827"/>
              <a:gd name="connsiteY38" fmla="*/ 5363304 h 5641173"/>
              <a:gd name="connsiteX39" fmla="*/ 10115353 w 11243827"/>
              <a:gd name="connsiteY39" fmla="*/ 5363869 h 5641173"/>
              <a:gd name="connsiteX40" fmla="*/ 10050578 w 11243827"/>
              <a:gd name="connsiteY40" fmla="*/ 5376153 h 5641173"/>
              <a:gd name="connsiteX41" fmla="*/ 9945478 w 11243827"/>
              <a:gd name="connsiteY41" fmla="*/ 5422859 h 5641173"/>
              <a:gd name="connsiteX42" fmla="*/ 9912481 w 11243827"/>
              <a:gd name="connsiteY42" fmla="*/ 5429477 h 5641173"/>
              <a:gd name="connsiteX43" fmla="*/ 9906713 w 11243827"/>
              <a:gd name="connsiteY43" fmla="*/ 5426784 h 5641173"/>
              <a:gd name="connsiteX44" fmla="*/ 9742436 w 11243827"/>
              <a:gd name="connsiteY44" fmla="*/ 5454834 h 5641173"/>
              <a:gd name="connsiteX45" fmla="*/ 9713044 w 11243827"/>
              <a:gd name="connsiteY45" fmla="*/ 5456476 h 5641173"/>
              <a:gd name="connsiteX46" fmla="*/ 9691033 w 11243827"/>
              <a:gd name="connsiteY46" fmla="*/ 5455451 h 5641173"/>
              <a:gd name="connsiteX47" fmla="*/ 9638355 w 11243827"/>
              <a:gd name="connsiteY47" fmla="*/ 5464794 h 5641173"/>
              <a:gd name="connsiteX48" fmla="*/ 9552434 w 11243827"/>
              <a:gd name="connsiteY48" fmla="*/ 5485280 h 5641173"/>
              <a:gd name="connsiteX49" fmla="*/ 9533883 w 11243827"/>
              <a:gd name="connsiteY49" fmla="*/ 5488516 h 5641173"/>
              <a:gd name="connsiteX50" fmla="*/ 9516916 w 11243827"/>
              <a:gd name="connsiteY50" fmla="*/ 5486828 h 5641173"/>
              <a:gd name="connsiteX51" fmla="*/ 9512093 w 11243827"/>
              <a:gd name="connsiteY51" fmla="*/ 5482541 h 5641173"/>
              <a:gd name="connsiteX52" fmla="*/ 9501725 w 11243827"/>
              <a:gd name="connsiteY52" fmla="*/ 5483603 h 5641173"/>
              <a:gd name="connsiteX53" fmla="*/ 9498754 w 11243827"/>
              <a:gd name="connsiteY53" fmla="*/ 5482951 h 5641173"/>
              <a:gd name="connsiteX54" fmla="*/ 9481932 w 11243827"/>
              <a:gd name="connsiteY54" fmla="*/ 5480151 h 5641173"/>
              <a:gd name="connsiteX55" fmla="*/ 9451321 w 11243827"/>
              <a:gd name="connsiteY55" fmla="*/ 5497375 h 5641173"/>
              <a:gd name="connsiteX56" fmla="*/ 9409298 w 11243827"/>
              <a:gd name="connsiteY56" fmla="*/ 5499478 h 5641173"/>
              <a:gd name="connsiteX57" fmla="*/ 9303056 w 11243827"/>
              <a:gd name="connsiteY57" fmla="*/ 5519093 h 5641173"/>
              <a:gd name="connsiteX58" fmla="*/ 9229078 w 11243827"/>
              <a:gd name="connsiteY58" fmla="*/ 5524154 h 5641173"/>
              <a:gd name="connsiteX59" fmla="*/ 9165105 w 11243827"/>
              <a:gd name="connsiteY59" fmla="*/ 5532892 h 5641173"/>
              <a:gd name="connsiteX60" fmla="*/ 9077301 w 11243827"/>
              <a:gd name="connsiteY60" fmla="*/ 5580356 h 5641173"/>
              <a:gd name="connsiteX61" fmla="*/ 8960065 w 11243827"/>
              <a:gd name="connsiteY61" fmla="*/ 5597982 h 5641173"/>
              <a:gd name="connsiteX62" fmla="*/ 8953536 w 11243827"/>
              <a:gd name="connsiteY62" fmla="*/ 5606638 h 5641173"/>
              <a:gd name="connsiteX63" fmla="*/ 8943907 w 11243827"/>
              <a:gd name="connsiteY63" fmla="*/ 5612541 h 5641173"/>
              <a:gd name="connsiteX64" fmla="*/ 8942046 w 11243827"/>
              <a:gd name="connsiteY64" fmla="*/ 5612112 h 5641173"/>
              <a:gd name="connsiteX65" fmla="*/ 8928824 w 11243827"/>
              <a:gd name="connsiteY65" fmla="*/ 5615549 h 5641173"/>
              <a:gd name="connsiteX66" fmla="*/ 8927294 w 11243827"/>
              <a:gd name="connsiteY66" fmla="*/ 5618607 h 5641173"/>
              <a:gd name="connsiteX67" fmla="*/ 8918651 w 11243827"/>
              <a:gd name="connsiteY67" fmla="*/ 5621688 h 5641173"/>
              <a:gd name="connsiteX68" fmla="*/ 8902772 w 11243827"/>
              <a:gd name="connsiteY68" fmla="*/ 5629703 h 5641173"/>
              <a:gd name="connsiteX69" fmla="*/ 8898724 w 11243827"/>
              <a:gd name="connsiteY69" fmla="*/ 5629379 h 5641173"/>
              <a:gd name="connsiteX70" fmla="*/ 8873099 w 11243827"/>
              <a:gd name="connsiteY70" fmla="*/ 5638628 h 5641173"/>
              <a:gd name="connsiteX71" fmla="*/ 8872234 w 11243827"/>
              <a:gd name="connsiteY71" fmla="*/ 5637889 h 5641173"/>
              <a:gd name="connsiteX72" fmla="*/ 8862777 w 11243827"/>
              <a:gd name="connsiteY72" fmla="*/ 5636711 h 5641173"/>
              <a:gd name="connsiteX73" fmla="*/ 8845869 w 11243827"/>
              <a:gd name="connsiteY73" fmla="*/ 5636436 h 5641173"/>
              <a:gd name="connsiteX74" fmla="*/ 8800548 w 11243827"/>
              <a:gd name="connsiteY74" fmla="*/ 5625084 h 5641173"/>
              <a:gd name="connsiteX75" fmla="*/ 8773774 w 11243827"/>
              <a:gd name="connsiteY75" fmla="*/ 5634630 h 5641173"/>
              <a:gd name="connsiteX76" fmla="*/ 8698255 w 11243827"/>
              <a:gd name="connsiteY76" fmla="*/ 5636083 h 5641173"/>
              <a:gd name="connsiteX77" fmla="*/ 8619167 w 11243827"/>
              <a:gd name="connsiteY77" fmla="*/ 5619130 h 5641173"/>
              <a:gd name="connsiteX78" fmla="*/ 8539822 w 11243827"/>
              <a:gd name="connsiteY78" fmla="*/ 5616905 h 5641173"/>
              <a:gd name="connsiteX79" fmla="*/ 8511094 w 11243827"/>
              <a:gd name="connsiteY79" fmla="*/ 5617360 h 5641173"/>
              <a:gd name="connsiteX80" fmla="*/ 8459886 w 11243827"/>
              <a:gd name="connsiteY80" fmla="*/ 5612612 h 5641173"/>
              <a:gd name="connsiteX81" fmla="*/ 8436432 w 11243827"/>
              <a:gd name="connsiteY81" fmla="*/ 5606990 h 5641173"/>
              <a:gd name="connsiteX82" fmla="*/ 8435403 w 11243827"/>
              <a:gd name="connsiteY82" fmla="*/ 5607336 h 5641173"/>
              <a:gd name="connsiteX83" fmla="*/ 8433307 w 11243827"/>
              <a:gd name="connsiteY83" fmla="*/ 5604917 h 5641173"/>
              <a:gd name="connsiteX84" fmla="*/ 8428968 w 11243827"/>
              <a:gd name="connsiteY84" fmla="*/ 5603796 h 5641173"/>
              <a:gd name="connsiteX85" fmla="*/ 8417124 w 11243827"/>
              <a:gd name="connsiteY85" fmla="*/ 5604518 h 5641173"/>
              <a:gd name="connsiteX86" fmla="*/ 8412669 w 11243827"/>
              <a:gd name="connsiteY86" fmla="*/ 5605413 h 5641173"/>
              <a:gd name="connsiteX87" fmla="*/ 8406152 w 11243827"/>
              <a:gd name="connsiteY87" fmla="*/ 5605396 h 5641173"/>
              <a:gd name="connsiteX88" fmla="*/ 8405989 w 11243827"/>
              <a:gd name="connsiteY88" fmla="*/ 5605197 h 5641173"/>
              <a:gd name="connsiteX89" fmla="*/ 8399884 w 11243827"/>
              <a:gd name="connsiteY89" fmla="*/ 5605568 h 5641173"/>
              <a:gd name="connsiteX90" fmla="*/ 8370014 w 11243827"/>
              <a:gd name="connsiteY90" fmla="*/ 5609900 h 5641173"/>
              <a:gd name="connsiteX91" fmla="*/ 8330544 w 11243827"/>
              <a:gd name="connsiteY91" fmla="*/ 5590964 h 5641173"/>
              <a:gd name="connsiteX92" fmla="*/ 8314221 w 11243827"/>
              <a:gd name="connsiteY92" fmla="*/ 5587682 h 5641173"/>
              <a:gd name="connsiteX93" fmla="*/ 8305502 w 11243827"/>
              <a:gd name="connsiteY93" fmla="*/ 5584868 h 5641173"/>
              <a:gd name="connsiteX94" fmla="*/ 8304962 w 11243827"/>
              <a:gd name="connsiteY94" fmla="*/ 5584007 h 5641173"/>
              <a:gd name="connsiteX95" fmla="*/ 8276324 w 11243827"/>
              <a:gd name="connsiteY95" fmla="*/ 5588260 h 5641173"/>
              <a:gd name="connsiteX96" fmla="*/ 8272522 w 11243827"/>
              <a:gd name="connsiteY96" fmla="*/ 5587226 h 5641173"/>
              <a:gd name="connsiteX97" fmla="*/ 8253857 w 11243827"/>
              <a:gd name="connsiteY97" fmla="*/ 5592043 h 5641173"/>
              <a:gd name="connsiteX98" fmla="*/ 8244212 w 11243827"/>
              <a:gd name="connsiteY98" fmla="*/ 5593439 h 5641173"/>
              <a:gd name="connsiteX99" fmla="*/ 8241488 w 11243827"/>
              <a:gd name="connsiteY99" fmla="*/ 5596085 h 5641173"/>
              <a:gd name="connsiteX100" fmla="*/ 8227256 w 11243827"/>
              <a:gd name="connsiteY100" fmla="*/ 5597005 h 5641173"/>
              <a:gd name="connsiteX101" fmla="*/ 8225619 w 11243827"/>
              <a:gd name="connsiteY101" fmla="*/ 5596262 h 5641173"/>
              <a:gd name="connsiteX102" fmla="*/ 8213882 w 11243827"/>
              <a:gd name="connsiteY102" fmla="*/ 5600179 h 5641173"/>
              <a:gd name="connsiteX103" fmla="*/ 8204045 w 11243827"/>
              <a:gd name="connsiteY103" fmla="*/ 5607275 h 5641173"/>
              <a:gd name="connsiteX104" fmla="*/ 8082989 w 11243827"/>
              <a:gd name="connsiteY104" fmla="*/ 5603160 h 5641173"/>
              <a:gd name="connsiteX105" fmla="*/ 7976942 w 11243827"/>
              <a:gd name="connsiteY105" fmla="*/ 5598455 h 5641173"/>
              <a:gd name="connsiteX106" fmla="*/ 7950121 w 11243827"/>
              <a:gd name="connsiteY106" fmla="*/ 5590893 h 5641173"/>
              <a:gd name="connsiteX107" fmla="*/ 7727691 w 11243827"/>
              <a:gd name="connsiteY107" fmla="*/ 5621064 h 5641173"/>
              <a:gd name="connsiteX108" fmla="*/ 7685998 w 11243827"/>
              <a:gd name="connsiteY108" fmla="*/ 5615564 h 5641173"/>
              <a:gd name="connsiteX109" fmla="*/ 7649302 w 11243827"/>
              <a:gd name="connsiteY109" fmla="*/ 5626541 h 5641173"/>
              <a:gd name="connsiteX110" fmla="*/ 7634083 w 11243827"/>
              <a:gd name="connsiteY110" fmla="*/ 5620862 h 5641173"/>
              <a:gd name="connsiteX111" fmla="*/ 7631455 w 11243827"/>
              <a:gd name="connsiteY111" fmla="*/ 5619708 h 5641173"/>
              <a:gd name="connsiteX112" fmla="*/ 7620952 w 11243827"/>
              <a:gd name="connsiteY112" fmla="*/ 5618872 h 5641173"/>
              <a:gd name="connsiteX113" fmla="*/ 7617992 w 11243827"/>
              <a:gd name="connsiteY113" fmla="*/ 5613914 h 5641173"/>
              <a:gd name="connsiteX114" fmla="*/ 7602182 w 11243827"/>
              <a:gd name="connsiteY114" fmla="*/ 5609271 h 5641173"/>
              <a:gd name="connsiteX115" fmla="*/ 7582847 w 11243827"/>
              <a:gd name="connsiteY115" fmla="*/ 5609047 h 5641173"/>
              <a:gd name="connsiteX116" fmla="*/ 7514158 w 11243827"/>
              <a:gd name="connsiteY116" fmla="*/ 5607737 h 5641173"/>
              <a:gd name="connsiteX117" fmla="*/ 7502955 w 11243827"/>
              <a:gd name="connsiteY117" fmla="*/ 5610415 h 5641173"/>
              <a:gd name="connsiteX118" fmla="*/ 7466391 w 11243827"/>
              <a:gd name="connsiteY118" fmla="*/ 5605949 h 5641173"/>
              <a:gd name="connsiteX119" fmla="*/ 7433806 w 11243827"/>
              <a:gd name="connsiteY119" fmla="*/ 5604945 h 5641173"/>
              <a:gd name="connsiteX120" fmla="*/ 7412693 w 11243827"/>
              <a:gd name="connsiteY120" fmla="*/ 5607075 h 5641173"/>
              <a:gd name="connsiteX121" fmla="*/ 7407159 w 11243827"/>
              <a:gd name="connsiteY121" fmla="*/ 5605310 h 5641173"/>
              <a:gd name="connsiteX122" fmla="*/ 7385900 w 11243827"/>
              <a:gd name="connsiteY122" fmla="*/ 5604171 h 5641173"/>
              <a:gd name="connsiteX123" fmla="*/ 7375071 w 11243827"/>
              <a:gd name="connsiteY123" fmla="*/ 5606788 h 5641173"/>
              <a:gd name="connsiteX124" fmla="*/ 7364382 w 11243827"/>
              <a:gd name="connsiteY124" fmla="*/ 5600762 h 5641173"/>
              <a:gd name="connsiteX125" fmla="*/ 7361770 w 11243827"/>
              <a:gd name="connsiteY125" fmla="*/ 5596347 h 5641173"/>
              <a:gd name="connsiteX126" fmla="*/ 7346641 w 11243827"/>
              <a:gd name="connsiteY126" fmla="*/ 5598329 h 5641173"/>
              <a:gd name="connsiteX127" fmla="*/ 7334238 w 11243827"/>
              <a:gd name="connsiteY127" fmla="*/ 5594014 h 5641173"/>
              <a:gd name="connsiteX128" fmla="*/ 7323426 w 11243827"/>
              <a:gd name="connsiteY128" fmla="*/ 5596835 h 5641173"/>
              <a:gd name="connsiteX129" fmla="*/ 7318938 w 11243827"/>
              <a:gd name="connsiteY129" fmla="*/ 5596200 h 5641173"/>
              <a:gd name="connsiteX130" fmla="*/ 7307784 w 11243827"/>
              <a:gd name="connsiteY130" fmla="*/ 5594065 h 5641173"/>
              <a:gd name="connsiteX131" fmla="*/ 7288540 w 11243827"/>
              <a:gd name="connsiteY131" fmla="*/ 5589320 h 5641173"/>
              <a:gd name="connsiteX132" fmla="*/ 7282537 w 11243827"/>
              <a:gd name="connsiteY132" fmla="*/ 5588660 h 5641173"/>
              <a:gd name="connsiteX133" fmla="*/ 7269466 w 11243827"/>
              <a:gd name="connsiteY133" fmla="*/ 5581404 h 5641173"/>
              <a:gd name="connsiteX134" fmla="*/ 7244165 w 11243827"/>
              <a:gd name="connsiteY134" fmla="*/ 5575200 h 5641173"/>
              <a:gd name="connsiteX135" fmla="*/ 7199619 w 11243827"/>
              <a:gd name="connsiteY135" fmla="*/ 5553550 h 5641173"/>
              <a:gd name="connsiteX136" fmla="*/ 7173434 w 11243827"/>
              <a:gd name="connsiteY136" fmla="*/ 5543219 h 5641173"/>
              <a:gd name="connsiteX137" fmla="*/ 7155718 w 11243827"/>
              <a:gd name="connsiteY137" fmla="*/ 5533697 h 5641173"/>
              <a:gd name="connsiteX138" fmla="*/ 7103430 w 11243827"/>
              <a:gd name="connsiteY138" fmla="*/ 5520249 h 5641173"/>
              <a:gd name="connsiteX139" fmla="*/ 7013746 w 11243827"/>
              <a:gd name="connsiteY139" fmla="*/ 5502470 h 5641173"/>
              <a:gd name="connsiteX140" fmla="*/ 6995379 w 11243827"/>
              <a:gd name="connsiteY140" fmla="*/ 5497693 h 5641173"/>
              <a:gd name="connsiteX141" fmla="*/ 6982475 w 11243827"/>
              <a:gd name="connsiteY141" fmla="*/ 5489641 h 5641173"/>
              <a:gd name="connsiteX142" fmla="*/ 6981994 w 11243827"/>
              <a:gd name="connsiteY142" fmla="*/ 5484335 h 5641173"/>
              <a:gd name="connsiteX143" fmla="*/ 6972355 w 11243827"/>
              <a:gd name="connsiteY143" fmla="*/ 5481074 h 5641173"/>
              <a:gd name="connsiteX144" fmla="*/ 6970394 w 11243827"/>
              <a:gd name="connsiteY144" fmla="*/ 5479383 h 5641173"/>
              <a:gd name="connsiteX145" fmla="*/ 6958543 w 11243827"/>
              <a:gd name="connsiteY145" fmla="*/ 5470507 h 5641173"/>
              <a:gd name="connsiteX146" fmla="*/ 6918276 w 11243827"/>
              <a:gd name="connsiteY146" fmla="*/ 5472034 h 5641173"/>
              <a:gd name="connsiteX147" fmla="*/ 6881046 w 11243827"/>
              <a:gd name="connsiteY147" fmla="*/ 5457070 h 5641173"/>
              <a:gd name="connsiteX148" fmla="*/ 6752164 w 11243827"/>
              <a:gd name="connsiteY148" fmla="*/ 5425021 h 5641173"/>
              <a:gd name="connsiteX149" fmla="*/ 6724964 w 11243827"/>
              <a:gd name="connsiteY149" fmla="*/ 5414071 h 5641173"/>
              <a:gd name="connsiteX150" fmla="*/ 6683286 w 11243827"/>
              <a:gd name="connsiteY150" fmla="*/ 5405383 h 5641173"/>
              <a:gd name="connsiteX151" fmla="*/ 6644277 w 11243827"/>
              <a:gd name="connsiteY151" fmla="*/ 5429684 h 5641173"/>
              <a:gd name="connsiteX152" fmla="*/ 6532914 w 11243827"/>
              <a:gd name="connsiteY152" fmla="*/ 5431205 h 5641173"/>
              <a:gd name="connsiteX153" fmla="*/ 6307459 w 11243827"/>
              <a:gd name="connsiteY153" fmla="*/ 5467087 h 5641173"/>
              <a:gd name="connsiteX154" fmla="*/ 6196243 w 11243827"/>
              <a:gd name="connsiteY154" fmla="*/ 5515042 h 5641173"/>
              <a:gd name="connsiteX155" fmla="*/ 6099124 w 11243827"/>
              <a:gd name="connsiteY155" fmla="*/ 5516848 h 5641173"/>
              <a:gd name="connsiteX156" fmla="*/ 6016077 w 11243827"/>
              <a:gd name="connsiteY156" fmla="*/ 5528642 h 5641173"/>
              <a:gd name="connsiteX157" fmla="*/ 6004389 w 11243827"/>
              <a:gd name="connsiteY157" fmla="*/ 5531206 h 5641173"/>
              <a:gd name="connsiteX158" fmla="*/ 5933945 w 11243827"/>
              <a:gd name="connsiteY158" fmla="*/ 5538840 h 5641173"/>
              <a:gd name="connsiteX159" fmla="*/ 5883936 w 11243827"/>
              <a:gd name="connsiteY159" fmla="*/ 5553807 h 5641173"/>
              <a:gd name="connsiteX160" fmla="*/ 5798331 w 11243827"/>
              <a:gd name="connsiteY160" fmla="*/ 5564248 h 5641173"/>
              <a:gd name="connsiteX161" fmla="*/ 5712738 w 11243827"/>
              <a:gd name="connsiteY161" fmla="*/ 5573120 h 5641173"/>
              <a:gd name="connsiteX162" fmla="*/ 5681342 w 11243827"/>
              <a:gd name="connsiteY162" fmla="*/ 5575621 h 5641173"/>
              <a:gd name="connsiteX163" fmla="*/ 5627167 w 11243827"/>
              <a:gd name="connsiteY163" fmla="*/ 5583215 h 5641173"/>
              <a:gd name="connsiteX164" fmla="*/ 5591414 w 11243827"/>
              <a:gd name="connsiteY164" fmla="*/ 5587695 h 5641173"/>
              <a:gd name="connsiteX165" fmla="*/ 5583028 w 11243827"/>
              <a:gd name="connsiteY165" fmla="*/ 5580877 h 5641173"/>
              <a:gd name="connsiteX166" fmla="*/ 5549426 w 11243827"/>
              <a:gd name="connsiteY166" fmla="*/ 5582858 h 5641173"/>
              <a:gd name="connsiteX167" fmla="*/ 5519999 w 11243827"/>
              <a:gd name="connsiteY167" fmla="*/ 5592246 h 5641173"/>
              <a:gd name="connsiteX168" fmla="*/ 5480028 w 11243827"/>
              <a:gd name="connsiteY168" fmla="*/ 5597282 h 5641173"/>
              <a:gd name="connsiteX169" fmla="*/ 5456175 w 11243827"/>
              <a:gd name="connsiteY169" fmla="*/ 5600371 h 5641173"/>
              <a:gd name="connsiteX170" fmla="*/ 5388463 w 11243827"/>
              <a:gd name="connsiteY170" fmla="*/ 5602638 h 5641173"/>
              <a:gd name="connsiteX171" fmla="*/ 5265898 w 11243827"/>
              <a:gd name="connsiteY171" fmla="*/ 5591830 h 5641173"/>
              <a:gd name="connsiteX172" fmla="*/ 5231231 w 11243827"/>
              <a:gd name="connsiteY172" fmla="*/ 5592790 h 5641173"/>
              <a:gd name="connsiteX173" fmla="*/ 5226996 w 11243827"/>
              <a:gd name="connsiteY173" fmla="*/ 5595040 h 5641173"/>
              <a:gd name="connsiteX174" fmla="*/ 5175988 w 11243827"/>
              <a:gd name="connsiteY174" fmla="*/ 5588131 h 5641173"/>
              <a:gd name="connsiteX175" fmla="*/ 5107470 w 11243827"/>
              <a:gd name="connsiteY175" fmla="*/ 5594771 h 5641173"/>
              <a:gd name="connsiteX176" fmla="*/ 5027868 w 11243827"/>
              <a:gd name="connsiteY176" fmla="*/ 5605624 h 5641173"/>
              <a:gd name="connsiteX177" fmla="*/ 5007324 w 11243827"/>
              <a:gd name="connsiteY177" fmla="*/ 5609209 h 5641173"/>
              <a:gd name="connsiteX178" fmla="*/ 4952559 w 11243827"/>
              <a:gd name="connsiteY178" fmla="*/ 5611402 h 5641173"/>
              <a:gd name="connsiteX179" fmla="*/ 4826081 w 11243827"/>
              <a:gd name="connsiteY179" fmla="*/ 5616191 h 5641173"/>
              <a:gd name="connsiteX180" fmla="*/ 4823501 w 11243827"/>
              <a:gd name="connsiteY180" fmla="*/ 5619174 h 5641173"/>
              <a:gd name="connsiteX181" fmla="*/ 4813093 w 11243827"/>
              <a:gd name="connsiteY181" fmla="*/ 5620026 h 5641173"/>
              <a:gd name="connsiteX182" fmla="*/ 4810563 w 11243827"/>
              <a:gd name="connsiteY182" fmla="*/ 5620787 h 5641173"/>
              <a:gd name="connsiteX183" fmla="*/ 4795818 w 11243827"/>
              <a:gd name="connsiteY183" fmla="*/ 5624618 h 5641173"/>
              <a:gd name="connsiteX184" fmla="*/ 4758404 w 11243827"/>
              <a:gd name="connsiteY184" fmla="*/ 5619510 h 5641173"/>
              <a:gd name="connsiteX185" fmla="*/ 4717254 w 11243827"/>
              <a:gd name="connsiteY185" fmla="*/ 5624155 h 5641173"/>
              <a:gd name="connsiteX186" fmla="*/ 4591958 w 11243827"/>
              <a:gd name="connsiteY186" fmla="*/ 5624710 h 5641173"/>
              <a:gd name="connsiteX187" fmla="*/ 4476215 w 11243827"/>
              <a:gd name="connsiteY187" fmla="*/ 5628210 h 5641173"/>
              <a:gd name="connsiteX188" fmla="*/ 4425193 w 11243827"/>
              <a:gd name="connsiteY188" fmla="*/ 5627414 h 5641173"/>
              <a:gd name="connsiteX189" fmla="*/ 4383866 w 11243827"/>
              <a:gd name="connsiteY189" fmla="*/ 5626546 h 5641173"/>
              <a:gd name="connsiteX190" fmla="*/ 4385596 w 11243827"/>
              <a:gd name="connsiteY190" fmla="*/ 5634646 h 5641173"/>
              <a:gd name="connsiteX191" fmla="*/ 4360864 w 11243827"/>
              <a:gd name="connsiteY191" fmla="*/ 5641173 h 5641173"/>
              <a:gd name="connsiteX192" fmla="*/ 4328321 w 11243827"/>
              <a:gd name="connsiteY192" fmla="*/ 5626332 h 5641173"/>
              <a:gd name="connsiteX193" fmla="*/ 4309842 w 11243827"/>
              <a:gd name="connsiteY193" fmla="*/ 5626471 h 5641173"/>
              <a:gd name="connsiteX194" fmla="*/ 4277424 w 11243827"/>
              <a:gd name="connsiteY194" fmla="*/ 5631598 h 5641173"/>
              <a:gd name="connsiteX195" fmla="*/ 4266627 w 11243827"/>
              <a:gd name="connsiteY195" fmla="*/ 5633969 h 5641173"/>
              <a:gd name="connsiteX196" fmla="*/ 4185525 w 11243827"/>
              <a:gd name="connsiteY196" fmla="*/ 5617508 h 5641173"/>
              <a:gd name="connsiteX197" fmla="*/ 4177617 w 11243827"/>
              <a:gd name="connsiteY197" fmla="*/ 5610903 h 5641173"/>
              <a:gd name="connsiteX198" fmla="*/ 4136948 w 11243827"/>
              <a:gd name="connsiteY198" fmla="*/ 5608031 h 5641173"/>
              <a:gd name="connsiteX199" fmla="*/ 4132323 w 11243827"/>
              <a:gd name="connsiteY199" fmla="*/ 5609784 h 5641173"/>
              <a:gd name="connsiteX200" fmla="*/ 4098620 w 11243827"/>
              <a:gd name="connsiteY200" fmla="*/ 5599672 h 5641173"/>
              <a:gd name="connsiteX201" fmla="*/ 3963475 w 11243827"/>
              <a:gd name="connsiteY201" fmla="*/ 5581841 h 5641173"/>
              <a:gd name="connsiteX202" fmla="*/ 3703613 w 11243827"/>
              <a:gd name="connsiteY202" fmla="*/ 5572482 h 5641173"/>
              <a:gd name="connsiteX203" fmla="*/ 3432987 w 11243827"/>
              <a:gd name="connsiteY203" fmla="*/ 5545768 h 5641173"/>
              <a:gd name="connsiteX204" fmla="*/ 3176381 w 11243827"/>
              <a:gd name="connsiteY204" fmla="*/ 5556110 h 5641173"/>
              <a:gd name="connsiteX205" fmla="*/ 2710156 w 11243827"/>
              <a:gd name="connsiteY205" fmla="*/ 5527517 h 5641173"/>
              <a:gd name="connsiteX206" fmla="*/ 2550206 w 11243827"/>
              <a:gd name="connsiteY206" fmla="*/ 5524958 h 5641173"/>
              <a:gd name="connsiteX207" fmla="*/ 2443041 w 11243827"/>
              <a:gd name="connsiteY207" fmla="*/ 5523990 h 5641173"/>
              <a:gd name="connsiteX208" fmla="*/ 2435613 w 11243827"/>
              <a:gd name="connsiteY208" fmla="*/ 5526704 h 5641173"/>
              <a:gd name="connsiteX209" fmla="*/ 2405682 w 11243827"/>
              <a:gd name="connsiteY209" fmla="*/ 5528307 h 5641173"/>
              <a:gd name="connsiteX210" fmla="*/ 2397487 w 11243827"/>
              <a:gd name="connsiteY210" fmla="*/ 5540337 h 5641173"/>
              <a:gd name="connsiteX211" fmla="*/ 2297454 w 11243827"/>
              <a:gd name="connsiteY211" fmla="*/ 5550765 h 5641173"/>
              <a:gd name="connsiteX212" fmla="*/ 2056700 w 11243827"/>
              <a:gd name="connsiteY212" fmla="*/ 5555489 h 5641173"/>
              <a:gd name="connsiteX213" fmla="*/ 1878530 w 11243827"/>
              <a:gd name="connsiteY213" fmla="*/ 5535330 h 5641173"/>
              <a:gd name="connsiteX214" fmla="*/ 1859292 w 11243827"/>
              <a:gd name="connsiteY214" fmla="*/ 5535461 h 5641173"/>
              <a:gd name="connsiteX215" fmla="*/ 1835626 w 11243827"/>
              <a:gd name="connsiteY215" fmla="*/ 5533793 h 5641173"/>
              <a:gd name="connsiteX216" fmla="*/ 1798939 w 11243827"/>
              <a:gd name="connsiteY216" fmla="*/ 5540285 h 5641173"/>
              <a:gd name="connsiteX217" fmla="*/ 1779046 w 11243827"/>
              <a:gd name="connsiteY217" fmla="*/ 5549949 h 5641173"/>
              <a:gd name="connsiteX218" fmla="*/ 1772421 w 11243827"/>
              <a:gd name="connsiteY218" fmla="*/ 5549018 h 5641173"/>
              <a:gd name="connsiteX219" fmla="*/ 1772052 w 11243827"/>
              <a:gd name="connsiteY219" fmla="*/ 5545689 h 5641173"/>
              <a:gd name="connsiteX220" fmla="*/ 1711543 w 11243827"/>
              <a:gd name="connsiteY220" fmla="*/ 5534558 h 5641173"/>
              <a:gd name="connsiteX221" fmla="*/ 1631462 w 11243827"/>
              <a:gd name="connsiteY221" fmla="*/ 5491807 h 5641173"/>
              <a:gd name="connsiteX222" fmla="*/ 1538763 w 11243827"/>
              <a:gd name="connsiteY222" fmla="*/ 5482781 h 5641173"/>
              <a:gd name="connsiteX223" fmla="*/ 1501533 w 11243827"/>
              <a:gd name="connsiteY223" fmla="*/ 5467817 h 5641173"/>
              <a:gd name="connsiteX224" fmla="*/ 1461266 w 11243827"/>
              <a:gd name="connsiteY224" fmla="*/ 5469343 h 5641173"/>
              <a:gd name="connsiteX225" fmla="*/ 1449415 w 11243827"/>
              <a:gd name="connsiteY225" fmla="*/ 5460467 h 5641173"/>
              <a:gd name="connsiteX226" fmla="*/ 1447454 w 11243827"/>
              <a:gd name="connsiteY226" fmla="*/ 5458776 h 5641173"/>
              <a:gd name="connsiteX227" fmla="*/ 1437814 w 11243827"/>
              <a:gd name="connsiteY227" fmla="*/ 5455515 h 5641173"/>
              <a:gd name="connsiteX228" fmla="*/ 1437334 w 11243827"/>
              <a:gd name="connsiteY228" fmla="*/ 5450209 h 5641173"/>
              <a:gd name="connsiteX229" fmla="*/ 1424429 w 11243827"/>
              <a:gd name="connsiteY229" fmla="*/ 5442157 h 5641173"/>
              <a:gd name="connsiteX230" fmla="*/ 1406063 w 11243827"/>
              <a:gd name="connsiteY230" fmla="*/ 5437380 h 5641173"/>
              <a:gd name="connsiteX231" fmla="*/ 1316379 w 11243827"/>
              <a:gd name="connsiteY231" fmla="*/ 5419601 h 5641173"/>
              <a:gd name="connsiteX232" fmla="*/ 1264090 w 11243827"/>
              <a:gd name="connsiteY232" fmla="*/ 5406153 h 5641173"/>
              <a:gd name="connsiteX233" fmla="*/ 1246374 w 11243827"/>
              <a:gd name="connsiteY233" fmla="*/ 5396631 h 5641173"/>
              <a:gd name="connsiteX234" fmla="*/ 1220190 w 11243827"/>
              <a:gd name="connsiteY234" fmla="*/ 5386301 h 5641173"/>
              <a:gd name="connsiteX235" fmla="*/ 1175643 w 11243827"/>
              <a:gd name="connsiteY235" fmla="*/ 5364651 h 5641173"/>
              <a:gd name="connsiteX236" fmla="*/ 1150342 w 11243827"/>
              <a:gd name="connsiteY236" fmla="*/ 5358447 h 5641173"/>
              <a:gd name="connsiteX237" fmla="*/ 1137272 w 11243827"/>
              <a:gd name="connsiteY237" fmla="*/ 5351191 h 5641173"/>
              <a:gd name="connsiteX238" fmla="*/ 1131268 w 11243827"/>
              <a:gd name="connsiteY238" fmla="*/ 5350530 h 5641173"/>
              <a:gd name="connsiteX239" fmla="*/ 1112024 w 11243827"/>
              <a:gd name="connsiteY239" fmla="*/ 5345786 h 5641173"/>
              <a:gd name="connsiteX240" fmla="*/ 1100870 w 11243827"/>
              <a:gd name="connsiteY240" fmla="*/ 5343651 h 5641173"/>
              <a:gd name="connsiteX241" fmla="*/ 1096383 w 11243827"/>
              <a:gd name="connsiteY241" fmla="*/ 5343015 h 5641173"/>
              <a:gd name="connsiteX242" fmla="*/ 1085571 w 11243827"/>
              <a:gd name="connsiteY242" fmla="*/ 5345836 h 5641173"/>
              <a:gd name="connsiteX243" fmla="*/ 1073168 w 11243827"/>
              <a:gd name="connsiteY243" fmla="*/ 5341521 h 5641173"/>
              <a:gd name="connsiteX244" fmla="*/ 1058039 w 11243827"/>
              <a:gd name="connsiteY244" fmla="*/ 5343504 h 5641173"/>
              <a:gd name="connsiteX245" fmla="*/ 1055426 w 11243827"/>
              <a:gd name="connsiteY245" fmla="*/ 5339088 h 5641173"/>
              <a:gd name="connsiteX246" fmla="*/ 1044738 w 11243827"/>
              <a:gd name="connsiteY246" fmla="*/ 5333063 h 5641173"/>
              <a:gd name="connsiteX247" fmla="*/ 1033909 w 11243827"/>
              <a:gd name="connsiteY247" fmla="*/ 5335680 h 5641173"/>
              <a:gd name="connsiteX248" fmla="*/ 1012649 w 11243827"/>
              <a:gd name="connsiteY248" fmla="*/ 5334541 h 5641173"/>
              <a:gd name="connsiteX249" fmla="*/ 1007115 w 11243827"/>
              <a:gd name="connsiteY249" fmla="*/ 5332775 h 5641173"/>
              <a:gd name="connsiteX250" fmla="*/ 986002 w 11243827"/>
              <a:gd name="connsiteY250" fmla="*/ 5334906 h 5641173"/>
              <a:gd name="connsiteX251" fmla="*/ 953418 w 11243827"/>
              <a:gd name="connsiteY251" fmla="*/ 5333901 h 5641173"/>
              <a:gd name="connsiteX252" fmla="*/ 916854 w 11243827"/>
              <a:gd name="connsiteY252" fmla="*/ 5329435 h 5641173"/>
              <a:gd name="connsiteX253" fmla="*/ 905651 w 11243827"/>
              <a:gd name="connsiteY253" fmla="*/ 5332114 h 5641173"/>
              <a:gd name="connsiteX254" fmla="*/ 836961 w 11243827"/>
              <a:gd name="connsiteY254" fmla="*/ 5330803 h 5641173"/>
              <a:gd name="connsiteX255" fmla="*/ 817627 w 11243827"/>
              <a:gd name="connsiteY255" fmla="*/ 5330580 h 5641173"/>
              <a:gd name="connsiteX256" fmla="*/ 801817 w 11243827"/>
              <a:gd name="connsiteY256" fmla="*/ 5325937 h 5641173"/>
              <a:gd name="connsiteX257" fmla="*/ 798857 w 11243827"/>
              <a:gd name="connsiteY257" fmla="*/ 5320979 h 5641173"/>
              <a:gd name="connsiteX258" fmla="*/ 788354 w 11243827"/>
              <a:gd name="connsiteY258" fmla="*/ 5320143 h 5641173"/>
              <a:gd name="connsiteX259" fmla="*/ 785726 w 11243827"/>
              <a:gd name="connsiteY259" fmla="*/ 5318989 h 5641173"/>
              <a:gd name="connsiteX260" fmla="*/ 770507 w 11243827"/>
              <a:gd name="connsiteY260" fmla="*/ 5313309 h 5641173"/>
              <a:gd name="connsiteX261" fmla="*/ 733810 w 11243827"/>
              <a:gd name="connsiteY261" fmla="*/ 5324286 h 5641173"/>
              <a:gd name="connsiteX262" fmla="*/ 692117 w 11243827"/>
              <a:gd name="connsiteY262" fmla="*/ 5318786 h 5641173"/>
              <a:gd name="connsiteX263" fmla="*/ 574943 w 11243827"/>
              <a:gd name="connsiteY263" fmla="*/ 5327578 h 5641173"/>
              <a:gd name="connsiteX264" fmla="*/ 507005 w 11243827"/>
              <a:gd name="connsiteY264" fmla="*/ 5310149 h 5641173"/>
              <a:gd name="connsiteX265" fmla="*/ 441302 w 11243827"/>
              <a:gd name="connsiteY265" fmla="*/ 5307062 h 5641173"/>
              <a:gd name="connsiteX266" fmla="*/ 336819 w 11243827"/>
              <a:gd name="connsiteY266" fmla="*/ 5336690 h 5641173"/>
              <a:gd name="connsiteX267" fmla="*/ 215763 w 11243827"/>
              <a:gd name="connsiteY267" fmla="*/ 5332575 h 5641173"/>
              <a:gd name="connsiteX268" fmla="*/ 205927 w 11243827"/>
              <a:gd name="connsiteY268" fmla="*/ 5339672 h 5641173"/>
              <a:gd name="connsiteX269" fmla="*/ 194189 w 11243827"/>
              <a:gd name="connsiteY269" fmla="*/ 5343588 h 5641173"/>
              <a:gd name="connsiteX270" fmla="*/ 192552 w 11243827"/>
              <a:gd name="connsiteY270" fmla="*/ 5342845 h 5641173"/>
              <a:gd name="connsiteX271" fmla="*/ 178320 w 11243827"/>
              <a:gd name="connsiteY271" fmla="*/ 5343766 h 5641173"/>
              <a:gd name="connsiteX272" fmla="*/ 175596 w 11243827"/>
              <a:gd name="connsiteY272" fmla="*/ 5346411 h 5641173"/>
              <a:gd name="connsiteX273" fmla="*/ 165951 w 11243827"/>
              <a:gd name="connsiteY273" fmla="*/ 5347808 h 5641173"/>
              <a:gd name="connsiteX274" fmla="*/ 147287 w 11243827"/>
              <a:gd name="connsiteY274" fmla="*/ 5352625 h 5641173"/>
              <a:gd name="connsiteX275" fmla="*/ 143484 w 11243827"/>
              <a:gd name="connsiteY275" fmla="*/ 5351591 h 5641173"/>
              <a:gd name="connsiteX276" fmla="*/ 114847 w 11243827"/>
              <a:gd name="connsiteY276" fmla="*/ 5355844 h 5641173"/>
              <a:gd name="connsiteX277" fmla="*/ 114306 w 11243827"/>
              <a:gd name="connsiteY277" fmla="*/ 5354983 h 5641173"/>
              <a:gd name="connsiteX278" fmla="*/ 105588 w 11243827"/>
              <a:gd name="connsiteY278" fmla="*/ 5352169 h 5641173"/>
              <a:gd name="connsiteX279" fmla="*/ 89264 w 11243827"/>
              <a:gd name="connsiteY279" fmla="*/ 5348886 h 5641173"/>
              <a:gd name="connsiteX280" fmla="*/ 49794 w 11243827"/>
              <a:gd name="connsiteY280" fmla="*/ 5329950 h 5641173"/>
              <a:gd name="connsiteX281" fmla="*/ 19924 w 11243827"/>
              <a:gd name="connsiteY281" fmla="*/ 5334282 h 5641173"/>
              <a:gd name="connsiteX282" fmla="*/ 13819 w 11243827"/>
              <a:gd name="connsiteY282" fmla="*/ 5334653 h 5641173"/>
              <a:gd name="connsiteX283" fmla="*/ 13657 w 11243827"/>
              <a:gd name="connsiteY283" fmla="*/ 5334455 h 5641173"/>
              <a:gd name="connsiteX284" fmla="*/ 7139 w 11243827"/>
              <a:gd name="connsiteY284" fmla="*/ 5334438 h 5641173"/>
              <a:gd name="connsiteX285" fmla="*/ 2684 w 11243827"/>
              <a:gd name="connsiteY285" fmla="*/ 5335333 h 5641173"/>
              <a:gd name="connsiteX286" fmla="*/ 0 w 11243827"/>
              <a:gd name="connsiteY286" fmla="*/ 5335496 h 5641173"/>
              <a:gd name="connsiteX287" fmla="*/ 0 w 11243827"/>
              <a:gd name="connsiteY287" fmla="*/ 10592 h 5641173"/>
              <a:gd name="connsiteX288" fmla="*/ 11243827 w 11243827"/>
              <a:gd name="connsiteY288" fmla="*/ 0 h 5641173"/>
              <a:gd name="connsiteX0" fmla="*/ 11243827 w 11243827"/>
              <a:gd name="connsiteY0" fmla="*/ 0 h 5641173"/>
              <a:gd name="connsiteX1" fmla="*/ 11243827 w 11243827"/>
              <a:gd name="connsiteY1" fmla="*/ 1470035 h 5641173"/>
              <a:gd name="connsiteX2" fmla="*/ 11243827 w 11243827"/>
              <a:gd name="connsiteY2" fmla="*/ 5001571 h 5641173"/>
              <a:gd name="connsiteX3" fmla="*/ 11243827 w 11243827"/>
              <a:gd name="connsiteY3" fmla="*/ 5209610 h 5641173"/>
              <a:gd name="connsiteX4" fmla="*/ 11240675 w 11243827"/>
              <a:gd name="connsiteY4" fmla="*/ 5210442 h 5641173"/>
              <a:gd name="connsiteX5" fmla="*/ 11179959 w 11243827"/>
              <a:gd name="connsiteY5" fmla="*/ 5221199 h 5641173"/>
              <a:gd name="connsiteX6" fmla="*/ 11105493 w 11243827"/>
              <a:gd name="connsiteY6" fmla="*/ 5259905 h 5641173"/>
              <a:gd name="connsiteX7" fmla="*/ 11078640 w 11243827"/>
              <a:gd name="connsiteY7" fmla="*/ 5263531 h 5641173"/>
              <a:gd name="connsiteX8" fmla="*/ 11079616 w 11243827"/>
              <a:gd name="connsiteY8" fmla="*/ 5270380 h 5641173"/>
              <a:gd name="connsiteX9" fmla="*/ 11069641 w 11243827"/>
              <a:gd name="connsiteY9" fmla="*/ 5270884 h 5641173"/>
              <a:gd name="connsiteX10" fmla="*/ 11047377 w 11243827"/>
              <a:gd name="connsiteY10" fmla="*/ 5271051 h 5641173"/>
              <a:gd name="connsiteX11" fmla="*/ 10980705 w 11243827"/>
              <a:gd name="connsiteY11" fmla="*/ 5272951 h 5641173"/>
              <a:gd name="connsiteX12" fmla="*/ 10962514 w 11243827"/>
              <a:gd name="connsiteY12" fmla="*/ 5286084 h 5641173"/>
              <a:gd name="connsiteX13" fmla="*/ 10945307 w 11243827"/>
              <a:gd name="connsiteY13" fmla="*/ 5286290 h 5641173"/>
              <a:gd name="connsiteX14" fmla="*/ 10845516 w 11243827"/>
              <a:gd name="connsiteY14" fmla="*/ 5303894 h 5641173"/>
              <a:gd name="connsiteX15" fmla="*/ 10831795 w 11243827"/>
              <a:gd name="connsiteY15" fmla="*/ 5305210 h 5641173"/>
              <a:gd name="connsiteX16" fmla="*/ 10824365 w 11243827"/>
              <a:gd name="connsiteY16" fmla="*/ 5311111 h 5641173"/>
              <a:gd name="connsiteX17" fmla="*/ 10797756 w 11243827"/>
              <a:gd name="connsiteY17" fmla="*/ 5312285 h 5641173"/>
              <a:gd name="connsiteX18" fmla="*/ 10796525 w 11243827"/>
              <a:gd name="connsiteY18" fmla="*/ 5315645 h 5641173"/>
              <a:gd name="connsiteX19" fmla="*/ 10709063 w 11243827"/>
              <a:gd name="connsiteY19" fmla="*/ 5344492 h 5641173"/>
              <a:gd name="connsiteX20" fmla="*/ 10694078 w 11243827"/>
              <a:gd name="connsiteY20" fmla="*/ 5349258 h 5641173"/>
              <a:gd name="connsiteX21" fmla="*/ 10681131 w 11243827"/>
              <a:gd name="connsiteY21" fmla="*/ 5347812 h 5641173"/>
              <a:gd name="connsiteX22" fmla="*/ 10609448 w 11243827"/>
              <a:gd name="connsiteY22" fmla="*/ 5351931 h 5641173"/>
              <a:gd name="connsiteX23" fmla="*/ 10592397 w 11243827"/>
              <a:gd name="connsiteY23" fmla="*/ 5349402 h 5641173"/>
              <a:gd name="connsiteX24" fmla="*/ 10585227 w 11243827"/>
              <a:gd name="connsiteY24" fmla="*/ 5344063 h 5641173"/>
              <a:gd name="connsiteX25" fmla="*/ 10557472 w 11243827"/>
              <a:gd name="connsiteY25" fmla="*/ 5354151 h 5641173"/>
              <a:gd name="connsiteX26" fmla="*/ 10514646 w 11243827"/>
              <a:gd name="connsiteY26" fmla="*/ 5361064 h 5641173"/>
              <a:gd name="connsiteX27" fmla="*/ 10494292 w 11243827"/>
              <a:gd name="connsiteY27" fmla="*/ 5366054 h 5641173"/>
              <a:gd name="connsiteX28" fmla="*/ 10477869 w 11243827"/>
              <a:gd name="connsiteY28" fmla="*/ 5363025 h 5641173"/>
              <a:gd name="connsiteX29" fmla="*/ 10384411 w 11243827"/>
              <a:gd name="connsiteY29" fmla="*/ 5362257 h 5641173"/>
              <a:gd name="connsiteX30" fmla="*/ 10362921 w 11243827"/>
              <a:gd name="connsiteY30" fmla="*/ 5357444 h 5641173"/>
              <a:gd name="connsiteX31" fmla="*/ 10352736 w 11243827"/>
              <a:gd name="connsiteY31" fmla="*/ 5347851 h 5641173"/>
              <a:gd name="connsiteX32" fmla="*/ 10344754 w 11243827"/>
              <a:gd name="connsiteY32" fmla="*/ 5351272 h 5641173"/>
              <a:gd name="connsiteX33" fmla="*/ 10288226 w 11243827"/>
              <a:gd name="connsiteY33" fmla="*/ 5351613 h 5641173"/>
              <a:gd name="connsiteX34" fmla="*/ 10251350 w 11243827"/>
              <a:gd name="connsiteY34" fmla="*/ 5352711 h 5641173"/>
              <a:gd name="connsiteX35" fmla="*/ 10249108 w 11243827"/>
              <a:gd name="connsiteY35" fmla="*/ 5365881 h 5641173"/>
              <a:gd name="connsiteX36" fmla="*/ 10216272 w 11243827"/>
              <a:gd name="connsiteY36" fmla="*/ 5370573 h 5641173"/>
              <a:gd name="connsiteX37" fmla="*/ 10181278 w 11243827"/>
              <a:gd name="connsiteY37" fmla="*/ 5362119 h 5641173"/>
              <a:gd name="connsiteX38" fmla="*/ 10140033 w 11243827"/>
              <a:gd name="connsiteY38" fmla="*/ 5363304 h 5641173"/>
              <a:gd name="connsiteX39" fmla="*/ 10115353 w 11243827"/>
              <a:gd name="connsiteY39" fmla="*/ 5363869 h 5641173"/>
              <a:gd name="connsiteX40" fmla="*/ 10050578 w 11243827"/>
              <a:gd name="connsiteY40" fmla="*/ 5376153 h 5641173"/>
              <a:gd name="connsiteX41" fmla="*/ 9945478 w 11243827"/>
              <a:gd name="connsiteY41" fmla="*/ 5422859 h 5641173"/>
              <a:gd name="connsiteX42" fmla="*/ 9912481 w 11243827"/>
              <a:gd name="connsiteY42" fmla="*/ 5429477 h 5641173"/>
              <a:gd name="connsiteX43" fmla="*/ 9906713 w 11243827"/>
              <a:gd name="connsiteY43" fmla="*/ 5426784 h 5641173"/>
              <a:gd name="connsiteX44" fmla="*/ 9742436 w 11243827"/>
              <a:gd name="connsiteY44" fmla="*/ 5454834 h 5641173"/>
              <a:gd name="connsiteX45" fmla="*/ 9713044 w 11243827"/>
              <a:gd name="connsiteY45" fmla="*/ 5456476 h 5641173"/>
              <a:gd name="connsiteX46" fmla="*/ 9691033 w 11243827"/>
              <a:gd name="connsiteY46" fmla="*/ 5455451 h 5641173"/>
              <a:gd name="connsiteX47" fmla="*/ 9638355 w 11243827"/>
              <a:gd name="connsiteY47" fmla="*/ 5464794 h 5641173"/>
              <a:gd name="connsiteX48" fmla="*/ 9552434 w 11243827"/>
              <a:gd name="connsiteY48" fmla="*/ 5485280 h 5641173"/>
              <a:gd name="connsiteX49" fmla="*/ 9533883 w 11243827"/>
              <a:gd name="connsiteY49" fmla="*/ 5488516 h 5641173"/>
              <a:gd name="connsiteX50" fmla="*/ 9516916 w 11243827"/>
              <a:gd name="connsiteY50" fmla="*/ 5486828 h 5641173"/>
              <a:gd name="connsiteX51" fmla="*/ 9512093 w 11243827"/>
              <a:gd name="connsiteY51" fmla="*/ 5482541 h 5641173"/>
              <a:gd name="connsiteX52" fmla="*/ 9501725 w 11243827"/>
              <a:gd name="connsiteY52" fmla="*/ 5483603 h 5641173"/>
              <a:gd name="connsiteX53" fmla="*/ 9498754 w 11243827"/>
              <a:gd name="connsiteY53" fmla="*/ 5482951 h 5641173"/>
              <a:gd name="connsiteX54" fmla="*/ 9481932 w 11243827"/>
              <a:gd name="connsiteY54" fmla="*/ 5480151 h 5641173"/>
              <a:gd name="connsiteX55" fmla="*/ 9451321 w 11243827"/>
              <a:gd name="connsiteY55" fmla="*/ 5497375 h 5641173"/>
              <a:gd name="connsiteX56" fmla="*/ 9409298 w 11243827"/>
              <a:gd name="connsiteY56" fmla="*/ 5499478 h 5641173"/>
              <a:gd name="connsiteX57" fmla="*/ 9303056 w 11243827"/>
              <a:gd name="connsiteY57" fmla="*/ 5519093 h 5641173"/>
              <a:gd name="connsiteX58" fmla="*/ 9229078 w 11243827"/>
              <a:gd name="connsiteY58" fmla="*/ 5524154 h 5641173"/>
              <a:gd name="connsiteX59" fmla="*/ 9165105 w 11243827"/>
              <a:gd name="connsiteY59" fmla="*/ 5532892 h 5641173"/>
              <a:gd name="connsiteX60" fmla="*/ 9077301 w 11243827"/>
              <a:gd name="connsiteY60" fmla="*/ 5580356 h 5641173"/>
              <a:gd name="connsiteX61" fmla="*/ 8960065 w 11243827"/>
              <a:gd name="connsiteY61" fmla="*/ 5597982 h 5641173"/>
              <a:gd name="connsiteX62" fmla="*/ 8953536 w 11243827"/>
              <a:gd name="connsiteY62" fmla="*/ 5606638 h 5641173"/>
              <a:gd name="connsiteX63" fmla="*/ 8943907 w 11243827"/>
              <a:gd name="connsiteY63" fmla="*/ 5612541 h 5641173"/>
              <a:gd name="connsiteX64" fmla="*/ 8942046 w 11243827"/>
              <a:gd name="connsiteY64" fmla="*/ 5612112 h 5641173"/>
              <a:gd name="connsiteX65" fmla="*/ 8928824 w 11243827"/>
              <a:gd name="connsiteY65" fmla="*/ 5615549 h 5641173"/>
              <a:gd name="connsiteX66" fmla="*/ 8927294 w 11243827"/>
              <a:gd name="connsiteY66" fmla="*/ 5618607 h 5641173"/>
              <a:gd name="connsiteX67" fmla="*/ 8918651 w 11243827"/>
              <a:gd name="connsiteY67" fmla="*/ 5621688 h 5641173"/>
              <a:gd name="connsiteX68" fmla="*/ 8902772 w 11243827"/>
              <a:gd name="connsiteY68" fmla="*/ 5629703 h 5641173"/>
              <a:gd name="connsiteX69" fmla="*/ 8898724 w 11243827"/>
              <a:gd name="connsiteY69" fmla="*/ 5629379 h 5641173"/>
              <a:gd name="connsiteX70" fmla="*/ 8873099 w 11243827"/>
              <a:gd name="connsiteY70" fmla="*/ 5638628 h 5641173"/>
              <a:gd name="connsiteX71" fmla="*/ 8872234 w 11243827"/>
              <a:gd name="connsiteY71" fmla="*/ 5637889 h 5641173"/>
              <a:gd name="connsiteX72" fmla="*/ 8862777 w 11243827"/>
              <a:gd name="connsiteY72" fmla="*/ 5636711 h 5641173"/>
              <a:gd name="connsiteX73" fmla="*/ 8845869 w 11243827"/>
              <a:gd name="connsiteY73" fmla="*/ 5636436 h 5641173"/>
              <a:gd name="connsiteX74" fmla="*/ 8800548 w 11243827"/>
              <a:gd name="connsiteY74" fmla="*/ 5625084 h 5641173"/>
              <a:gd name="connsiteX75" fmla="*/ 8773774 w 11243827"/>
              <a:gd name="connsiteY75" fmla="*/ 5634630 h 5641173"/>
              <a:gd name="connsiteX76" fmla="*/ 8698255 w 11243827"/>
              <a:gd name="connsiteY76" fmla="*/ 5636083 h 5641173"/>
              <a:gd name="connsiteX77" fmla="*/ 8619167 w 11243827"/>
              <a:gd name="connsiteY77" fmla="*/ 5619130 h 5641173"/>
              <a:gd name="connsiteX78" fmla="*/ 8539822 w 11243827"/>
              <a:gd name="connsiteY78" fmla="*/ 5616905 h 5641173"/>
              <a:gd name="connsiteX79" fmla="*/ 8511094 w 11243827"/>
              <a:gd name="connsiteY79" fmla="*/ 5617360 h 5641173"/>
              <a:gd name="connsiteX80" fmla="*/ 8459886 w 11243827"/>
              <a:gd name="connsiteY80" fmla="*/ 5612612 h 5641173"/>
              <a:gd name="connsiteX81" fmla="*/ 8436432 w 11243827"/>
              <a:gd name="connsiteY81" fmla="*/ 5606990 h 5641173"/>
              <a:gd name="connsiteX82" fmla="*/ 8435403 w 11243827"/>
              <a:gd name="connsiteY82" fmla="*/ 5607336 h 5641173"/>
              <a:gd name="connsiteX83" fmla="*/ 8433307 w 11243827"/>
              <a:gd name="connsiteY83" fmla="*/ 5604917 h 5641173"/>
              <a:gd name="connsiteX84" fmla="*/ 8428968 w 11243827"/>
              <a:gd name="connsiteY84" fmla="*/ 5603796 h 5641173"/>
              <a:gd name="connsiteX85" fmla="*/ 8417124 w 11243827"/>
              <a:gd name="connsiteY85" fmla="*/ 5604518 h 5641173"/>
              <a:gd name="connsiteX86" fmla="*/ 8412669 w 11243827"/>
              <a:gd name="connsiteY86" fmla="*/ 5605413 h 5641173"/>
              <a:gd name="connsiteX87" fmla="*/ 8406152 w 11243827"/>
              <a:gd name="connsiteY87" fmla="*/ 5605396 h 5641173"/>
              <a:gd name="connsiteX88" fmla="*/ 8405989 w 11243827"/>
              <a:gd name="connsiteY88" fmla="*/ 5605197 h 5641173"/>
              <a:gd name="connsiteX89" fmla="*/ 8399884 w 11243827"/>
              <a:gd name="connsiteY89" fmla="*/ 5605568 h 5641173"/>
              <a:gd name="connsiteX90" fmla="*/ 8370014 w 11243827"/>
              <a:gd name="connsiteY90" fmla="*/ 5609900 h 5641173"/>
              <a:gd name="connsiteX91" fmla="*/ 8330544 w 11243827"/>
              <a:gd name="connsiteY91" fmla="*/ 5590964 h 5641173"/>
              <a:gd name="connsiteX92" fmla="*/ 8314221 w 11243827"/>
              <a:gd name="connsiteY92" fmla="*/ 5587682 h 5641173"/>
              <a:gd name="connsiteX93" fmla="*/ 8305502 w 11243827"/>
              <a:gd name="connsiteY93" fmla="*/ 5584868 h 5641173"/>
              <a:gd name="connsiteX94" fmla="*/ 8304962 w 11243827"/>
              <a:gd name="connsiteY94" fmla="*/ 5584007 h 5641173"/>
              <a:gd name="connsiteX95" fmla="*/ 8276324 w 11243827"/>
              <a:gd name="connsiteY95" fmla="*/ 5588260 h 5641173"/>
              <a:gd name="connsiteX96" fmla="*/ 8272522 w 11243827"/>
              <a:gd name="connsiteY96" fmla="*/ 5587226 h 5641173"/>
              <a:gd name="connsiteX97" fmla="*/ 8253857 w 11243827"/>
              <a:gd name="connsiteY97" fmla="*/ 5592043 h 5641173"/>
              <a:gd name="connsiteX98" fmla="*/ 8244212 w 11243827"/>
              <a:gd name="connsiteY98" fmla="*/ 5593439 h 5641173"/>
              <a:gd name="connsiteX99" fmla="*/ 8241488 w 11243827"/>
              <a:gd name="connsiteY99" fmla="*/ 5596085 h 5641173"/>
              <a:gd name="connsiteX100" fmla="*/ 8227256 w 11243827"/>
              <a:gd name="connsiteY100" fmla="*/ 5597005 h 5641173"/>
              <a:gd name="connsiteX101" fmla="*/ 8225619 w 11243827"/>
              <a:gd name="connsiteY101" fmla="*/ 5596262 h 5641173"/>
              <a:gd name="connsiteX102" fmla="*/ 8213882 w 11243827"/>
              <a:gd name="connsiteY102" fmla="*/ 5600179 h 5641173"/>
              <a:gd name="connsiteX103" fmla="*/ 8204045 w 11243827"/>
              <a:gd name="connsiteY103" fmla="*/ 5607275 h 5641173"/>
              <a:gd name="connsiteX104" fmla="*/ 8082989 w 11243827"/>
              <a:gd name="connsiteY104" fmla="*/ 5603160 h 5641173"/>
              <a:gd name="connsiteX105" fmla="*/ 7976942 w 11243827"/>
              <a:gd name="connsiteY105" fmla="*/ 5598455 h 5641173"/>
              <a:gd name="connsiteX106" fmla="*/ 7950121 w 11243827"/>
              <a:gd name="connsiteY106" fmla="*/ 5590893 h 5641173"/>
              <a:gd name="connsiteX107" fmla="*/ 7727691 w 11243827"/>
              <a:gd name="connsiteY107" fmla="*/ 5621064 h 5641173"/>
              <a:gd name="connsiteX108" fmla="*/ 7685998 w 11243827"/>
              <a:gd name="connsiteY108" fmla="*/ 5615564 h 5641173"/>
              <a:gd name="connsiteX109" fmla="*/ 7649302 w 11243827"/>
              <a:gd name="connsiteY109" fmla="*/ 5626541 h 5641173"/>
              <a:gd name="connsiteX110" fmla="*/ 7634083 w 11243827"/>
              <a:gd name="connsiteY110" fmla="*/ 5620862 h 5641173"/>
              <a:gd name="connsiteX111" fmla="*/ 7631455 w 11243827"/>
              <a:gd name="connsiteY111" fmla="*/ 5619708 h 5641173"/>
              <a:gd name="connsiteX112" fmla="*/ 7620952 w 11243827"/>
              <a:gd name="connsiteY112" fmla="*/ 5618872 h 5641173"/>
              <a:gd name="connsiteX113" fmla="*/ 7617992 w 11243827"/>
              <a:gd name="connsiteY113" fmla="*/ 5613914 h 5641173"/>
              <a:gd name="connsiteX114" fmla="*/ 7602182 w 11243827"/>
              <a:gd name="connsiteY114" fmla="*/ 5609271 h 5641173"/>
              <a:gd name="connsiteX115" fmla="*/ 7582847 w 11243827"/>
              <a:gd name="connsiteY115" fmla="*/ 5609047 h 5641173"/>
              <a:gd name="connsiteX116" fmla="*/ 7514158 w 11243827"/>
              <a:gd name="connsiteY116" fmla="*/ 5607737 h 5641173"/>
              <a:gd name="connsiteX117" fmla="*/ 7502955 w 11243827"/>
              <a:gd name="connsiteY117" fmla="*/ 5610415 h 5641173"/>
              <a:gd name="connsiteX118" fmla="*/ 7466391 w 11243827"/>
              <a:gd name="connsiteY118" fmla="*/ 5605949 h 5641173"/>
              <a:gd name="connsiteX119" fmla="*/ 7433806 w 11243827"/>
              <a:gd name="connsiteY119" fmla="*/ 5604945 h 5641173"/>
              <a:gd name="connsiteX120" fmla="*/ 7412693 w 11243827"/>
              <a:gd name="connsiteY120" fmla="*/ 5607075 h 5641173"/>
              <a:gd name="connsiteX121" fmla="*/ 7407159 w 11243827"/>
              <a:gd name="connsiteY121" fmla="*/ 5605310 h 5641173"/>
              <a:gd name="connsiteX122" fmla="*/ 7385900 w 11243827"/>
              <a:gd name="connsiteY122" fmla="*/ 5604171 h 5641173"/>
              <a:gd name="connsiteX123" fmla="*/ 7375071 w 11243827"/>
              <a:gd name="connsiteY123" fmla="*/ 5606788 h 5641173"/>
              <a:gd name="connsiteX124" fmla="*/ 7364382 w 11243827"/>
              <a:gd name="connsiteY124" fmla="*/ 5600762 h 5641173"/>
              <a:gd name="connsiteX125" fmla="*/ 7361770 w 11243827"/>
              <a:gd name="connsiteY125" fmla="*/ 5596347 h 5641173"/>
              <a:gd name="connsiteX126" fmla="*/ 7346641 w 11243827"/>
              <a:gd name="connsiteY126" fmla="*/ 5598329 h 5641173"/>
              <a:gd name="connsiteX127" fmla="*/ 7334238 w 11243827"/>
              <a:gd name="connsiteY127" fmla="*/ 5594014 h 5641173"/>
              <a:gd name="connsiteX128" fmla="*/ 7323426 w 11243827"/>
              <a:gd name="connsiteY128" fmla="*/ 5596835 h 5641173"/>
              <a:gd name="connsiteX129" fmla="*/ 7318938 w 11243827"/>
              <a:gd name="connsiteY129" fmla="*/ 5596200 h 5641173"/>
              <a:gd name="connsiteX130" fmla="*/ 7307784 w 11243827"/>
              <a:gd name="connsiteY130" fmla="*/ 5594065 h 5641173"/>
              <a:gd name="connsiteX131" fmla="*/ 7288540 w 11243827"/>
              <a:gd name="connsiteY131" fmla="*/ 5589320 h 5641173"/>
              <a:gd name="connsiteX132" fmla="*/ 7282537 w 11243827"/>
              <a:gd name="connsiteY132" fmla="*/ 5588660 h 5641173"/>
              <a:gd name="connsiteX133" fmla="*/ 7269466 w 11243827"/>
              <a:gd name="connsiteY133" fmla="*/ 5581404 h 5641173"/>
              <a:gd name="connsiteX134" fmla="*/ 7244165 w 11243827"/>
              <a:gd name="connsiteY134" fmla="*/ 5575200 h 5641173"/>
              <a:gd name="connsiteX135" fmla="*/ 7199619 w 11243827"/>
              <a:gd name="connsiteY135" fmla="*/ 5553550 h 5641173"/>
              <a:gd name="connsiteX136" fmla="*/ 7173434 w 11243827"/>
              <a:gd name="connsiteY136" fmla="*/ 5543219 h 5641173"/>
              <a:gd name="connsiteX137" fmla="*/ 7155718 w 11243827"/>
              <a:gd name="connsiteY137" fmla="*/ 5533697 h 5641173"/>
              <a:gd name="connsiteX138" fmla="*/ 7103430 w 11243827"/>
              <a:gd name="connsiteY138" fmla="*/ 5520249 h 5641173"/>
              <a:gd name="connsiteX139" fmla="*/ 7013746 w 11243827"/>
              <a:gd name="connsiteY139" fmla="*/ 5502470 h 5641173"/>
              <a:gd name="connsiteX140" fmla="*/ 6995379 w 11243827"/>
              <a:gd name="connsiteY140" fmla="*/ 5497693 h 5641173"/>
              <a:gd name="connsiteX141" fmla="*/ 6982475 w 11243827"/>
              <a:gd name="connsiteY141" fmla="*/ 5489641 h 5641173"/>
              <a:gd name="connsiteX142" fmla="*/ 6981994 w 11243827"/>
              <a:gd name="connsiteY142" fmla="*/ 5484335 h 5641173"/>
              <a:gd name="connsiteX143" fmla="*/ 6972355 w 11243827"/>
              <a:gd name="connsiteY143" fmla="*/ 5481074 h 5641173"/>
              <a:gd name="connsiteX144" fmla="*/ 6970394 w 11243827"/>
              <a:gd name="connsiteY144" fmla="*/ 5479383 h 5641173"/>
              <a:gd name="connsiteX145" fmla="*/ 6958543 w 11243827"/>
              <a:gd name="connsiteY145" fmla="*/ 5470507 h 5641173"/>
              <a:gd name="connsiteX146" fmla="*/ 6918276 w 11243827"/>
              <a:gd name="connsiteY146" fmla="*/ 5472034 h 5641173"/>
              <a:gd name="connsiteX147" fmla="*/ 6881046 w 11243827"/>
              <a:gd name="connsiteY147" fmla="*/ 5457070 h 5641173"/>
              <a:gd name="connsiteX148" fmla="*/ 6752164 w 11243827"/>
              <a:gd name="connsiteY148" fmla="*/ 5425021 h 5641173"/>
              <a:gd name="connsiteX149" fmla="*/ 6724964 w 11243827"/>
              <a:gd name="connsiteY149" fmla="*/ 5414071 h 5641173"/>
              <a:gd name="connsiteX150" fmla="*/ 6683286 w 11243827"/>
              <a:gd name="connsiteY150" fmla="*/ 5405383 h 5641173"/>
              <a:gd name="connsiteX151" fmla="*/ 6644277 w 11243827"/>
              <a:gd name="connsiteY151" fmla="*/ 5429684 h 5641173"/>
              <a:gd name="connsiteX152" fmla="*/ 6532914 w 11243827"/>
              <a:gd name="connsiteY152" fmla="*/ 5431205 h 5641173"/>
              <a:gd name="connsiteX153" fmla="*/ 6307459 w 11243827"/>
              <a:gd name="connsiteY153" fmla="*/ 5467087 h 5641173"/>
              <a:gd name="connsiteX154" fmla="*/ 6196243 w 11243827"/>
              <a:gd name="connsiteY154" fmla="*/ 5515042 h 5641173"/>
              <a:gd name="connsiteX155" fmla="*/ 6099124 w 11243827"/>
              <a:gd name="connsiteY155" fmla="*/ 5516848 h 5641173"/>
              <a:gd name="connsiteX156" fmla="*/ 6016077 w 11243827"/>
              <a:gd name="connsiteY156" fmla="*/ 5528642 h 5641173"/>
              <a:gd name="connsiteX157" fmla="*/ 6004389 w 11243827"/>
              <a:gd name="connsiteY157" fmla="*/ 5531206 h 5641173"/>
              <a:gd name="connsiteX158" fmla="*/ 5933945 w 11243827"/>
              <a:gd name="connsiteY158" fmla="*/ 5538840 h 5641173"/>
              <a:gd name="connsiteX159" fmla="*/ 5883936 w 11243827"/>
              <a:gd name="connsiteY159" fmla="*/ 5553807 h 5641173"/>
              <a:gd name="connsiteX160" fmla="*/ 5798331 w 11243827"/>
              <a:gd name="connsiteY160" fmla="*/ 5564248 h 5641173"/>
              <a:gd name="connsiteX161" fmla="*/ 5712738 w 11243827"/>
              <a:gd name="connsiteY161" fmla="*/ 5573120 h 5641173"/>
              <a:gd name="connsiteX162" fmla="*/ 5681342 w 11243827"/>
              <a:gd name="connsiteY162" fmla="*/ 5575621 h 5641173"/>
              <a:gd name="connsiteX163" fmla="*/ 5627167 w 11243827"/>
              <a:gd name="connsiteY163" fmla="*/ 5583215 h 5641173"/>
              <a:gd name="connsiteX164" fmla="*/ 5591414 w 11243827"/>
              <a:gd name="connsiteY164" fmla="*/ 5587695 h 5641173"/>
              <a:gd name="connsiteX165" fmla="*/ 5583028 w 11243827"/>
              <a:gd name="connsiteY165" fmla="*/ 5580877 h 5641173"/>
              <a:gd name="connsiteX166" fmla="*/ 5549426 w 11243827"/>
              <a:gd name="connsiteY166" fmla="*/ 5582858 h 5641173"/>
              <a:gd name="connsiteX167" fmla="*/ 5519999 w 11243827"/>
              <a:gd name="connsiteY167" fmla="*/ 5592246 h 5641173"/>
              <a:gd name="connsiteX168" fmla="*/ 5480028 w 11243827"/>
              <a:gd name="connsiteY168" fmla="*/ 5597282 h 5641173"/>
              <a:gd name="connsiteX169" fmla="*/ 5456175 w 11243827"/>
              <a:gd name="connsiteY169" fmla="*/ 5600371 h 5641173"/>
              <a:gd name="connsiteX170" fmla="*/ 5388463 w 11243827"/>
              <a:gd name="connsiteY170" fmla="*/ 5602638 h 5641173"/>
              <a:gd name="connsiteX171" fmla="*/ 5265898 w 11243827"/>
              <a:gd name="connsiteY171" fmla="*/ 5591830 h 5641173"/>
              <a:gd name="connsiteX172" fmla="*/ 5231231 w 11243827"/>
              <a:gd name="connsiteY172" fmla="*/ 5592790 h 5641173"/>
              <a:gd name="connsiteX173" fmla="*/ 5226996 w 11243827"/>
              <a:gd name="connsiteY173" fmla="*/ 5595040 h 5641173"/>
              <a:gd name="connsiteX174" fmla="*/ 5175988 w 11243827"/>
              <a:gd name="connsiteY174" fmla="*/ 5588131 h 5641173"/>
              <a:gd name="connsiteX175" fmla="*/ 5107470 w 11243827"/>
              <a:gd name="connsiteY175" fmla="*/ 5594771 h 5641173"/>
              <a:gd name="connsiteX176" fmla="*/ 5027868 w 11243827"/>
              <a:gd name="connsiteY176" fmla="*/ 5605624 h 5641173"/>
              <a:gd name="connsiteX177" fmla="*/ 5007324 w 11243827"/>
              <a:gd name="connsiteY177" fmla="*/ 5609209 h 5641173"/>
              <a:gd name="connsiteX178" fmla="*/ 4952559 w 11243827"/>
              <a:gd name="connsiteY178" fmla="*/ 5611402 h 5641173"/>
              <a:gd name="connsiteX179" fmla="*/ 4826081 w 11243827"/>
              <a:gd name="connsiteY179" fmla="*/ 5616191 h 5641173"/>
              <a:gd name="connsiteX180" fmla="*/ 4823501 w 11243827"/>
              <a:gd name="connsiteY180" fmla="*/ 5619174 h 5641173"/>
              <a:gd name="connsiteX181" fmla="*/ 4813093 w 11243827"/>
              <a:gd name="connsiteY181" fmla="*/ 5620026 h 5641173"/>
              <a:gd name="connsiteX182" fmla="*/ 4810563 w 11243827"/>
              <a:gd name="connsiteY182" fmla="*/ 5620787 h 5641173"/>
              <a:gd name="connsiteX183" fmla="*/ 4795818 w 11243827"/>
              <a:gd name="connsiteY183" fmla="*/ 5624618 h 5641173"/>
              <a:gd name="connsiteX184" fmla="*/ 4758404 w 11243827"/>
              <a:gd name="connsiteY184" fmla="*/ 5619510 h 5641173"/>
              <a:gd name="connsiteX185" fmla="*/ 4717254 w 11243827"/>
              <a:gd name="connsiteY185" fmla="*/ 5624155 h 5641173"/>
              <a:gd name="connsiteX186" fmla="*/ 4591958 w 11243827"/>
              <a:gd name="connsiteY186" fmla="*/ 5624710 h 5641173"/>
              <a:gd name="connsiteX187" fmla="*/ 4476215 w 11243827"/>
              <a:gd name="connsiteY187" fmla="*/ 5628210 h 5641173"/>
              <a:gd name="connsiteX188" fmla="*/ 4425193 w 11243827"/>
              <a:gd name="connsiteY188" fmla="*/ 5627414 h 5641173"/>
              <a:gd name="connsiteX189" fmla="*/ 4383866 w 11243827"/>
              <a:gd name="connsiteY189" fmla="*/ 5626546 h 5641173"/>
              <a:gd name="connsiteX190" fmla="*/ 4385596 w 11243827"/>
              <a:gd name="connsiteY190" fmla="*/ 5634646 h 5641173"/>
              <a:gd name="connsiteX191" fmla="*/ 4360864 w 11243827"/>
              <a:gd name="connsiteY191" fmla="*/ 5641173 h 5641173"/>
              <a:gd name="connsiteX192" fmla="*/ 4328321 w 11243827"/>
              <a:gd name="connsiteY192" fmla="*/ 5626332 h 5641173"/>
              <a:gd name="connsiteX193" fmla="*/ 4309842 w 11243827"/>
              <a:gd name="connsiteY193" fmla="*/ 5626471 h 5641173"/>
              <a:gd name="connsiteX194" fmla="*/ 4277424 w 11243827"/>
              <a:gd name="connsiteY194" fmla="*/ 5631598 h 5641173"/>
              <a:gd name="connsiteX195" fmla="*/ 4266627 w 11243827"/>
              <a:gd name="connsiteY195" fmla="*/ 5633969 h 5641173"/>
              <a:gd name="connsiteX196" fmla="*/ 4185525 w 11243827"/>
              <a:gd name="connsiteY196" fmla="*/ 5617508 h 5641173"/>
              <a:gd name="connsiteX197" fmla="*/ 4177617 w 11243827"/>
              <a:gd name="connsiteY197" fmla="*/ 5610903 h 5641173"/>
              <a:gd name="connsiteX198" fmla="*/ 4136948 w 11243827"/>
              <a:gd name="connsiteY198" fmla="*/ 5608031 h 5641173"/>
              <a:gd name="connsiteX199" fmla="*/ 4132323 w 11243827"/>
              <a:gd name="connsiteY199" fmla="*/ 5609784 h 5641173"/>
              <a:gd name="connsiteX200" fmla="*/ 4098620 w 11243827"/>
              <a:gd name="connsiteY200" fmla="*/ 5599672 h 5641173"/>
              <a:gd name="connsiteX201" fmla="*/ 3963475 w 11243827"/>
              <a:gd name="connsiteY201" fmla="*/ 5581841 h 5641173"/>
              <a:gd name="connsiteX202" fmla="*/ 3703613 w 11243827"/>
              <a:gd name="connsiteY202" fmla="*/ 5572482 h 5641173"/>
              <a:gd name="connsiteX203" fmla="*/ 3432987 w 11243827"/>
              <a:gd name="connsiteY203" fmla="*/ 5545768 h 5641173"/>
              <a:gd name="connsiteX204" fmla="*/ 3176381 w 11243827"/>
              <a:gd name="connsiteY204" fmla="*/ 5556110 h 5641173"/>
              <a:gd name="connsiteX205" fmla="*/ 2710156 w 11243827"/>
              <a:gd name="connsiteY205" fmla="*/ 5527517 h 5641173"/>
              <a:gd name="connsiteX206" fmla="*/ 2550206 w 11243827"/>
              <a:gd name="connsiteY206" fmla="*/ 5524958 h 5641173"/>
              <a:gd name="connsiteX207" fmla="*/ 2443041 w 11243827"/>
              <a:gd name="connsiteY207" fmla="*/ 5523990 h 5641173"/>
              <a:gd name="connsiteX208" fmla="*/ 2435613 w 11243827"/>
              <a:gd name="connsiteY208" fmla="*/ 5526704 h 5641173"/>
              <a:gd name="connsiteX209" fmla="*/ 2405682 w 11243827"/>
              <a:gd name="connsiteY209" fmla="*/ 5528307 h 5641173"/>
              <a:gd name="connsiteX210" fmla="*/ 2397487 w 11243827"/>
              <a:gd name="connsiteY210" fmla="*/ 5540337 h 5641173"/>
              <a:gd name="connsiteX211" fmla="*/ 2297454 w 11243827"/>
              <a:gd name="connsiteY211" fmla="*/ 5550765 h 5641173"/>
              <a:gd name="connsiteX212" fmla="*/ 2056700 w 11243827"/>
              <a:gd name="connsiteY212" fmla="*/ 5555489 h 5641173"/>
              <a:gd name="connsiteX213" fmla="*/ 1878530 w 11243827"/>
              <a:gd name="connsiteY213" fmla="*/ 5535330 h 5641173"/>
              <a:gd name="connsiteX214" fmla="*/ 1859292 w 11243827"/>
              <a:gd name="connsiteY214" fmla="*/ 5535461 h 5641173"/>
              <a:gd name="connsiteX215" fmla="*/ 1835626 w 11243827"/>
              <a:gd name="connsiteY215" fmla="*/ 5533793 h 5641173"/>
              <a:gd name="connsiteX216" fmla="*/ 1798939 w 11243827"/>
              <a:gd name="connsiteY216" fmla="*/ 5540285 h 5641173"/>
              <a:gd name="connsiteX217" fmla="*/ 1779046 w 11243827"/>
              <a:gd name="connsiteY217" fmla="*/ 5549949 h 5641173"/>
              <a:gd name="connsiteX218" fmla="*/ 1772421 w 11243827"/>
              <a:gd name="connsiteY218" fmla="*/ 5549018 h 5641173"/>
              <a:gd name="connsiteX219" fmla="*/ 1772052 w 11243827"/>
              <a:gd name="connsiteY219" fmla="*/ 5545689 h 5641173"/>
              <a:gd name="connsiteX220" fmla="*/ 1711543 w 11243827"/>
              <a:gd name="connsiteY220" fmla="*/ 5534558 h 5641173"/>
              <a:gd name="connsiteX221" fmla="*/ 1631462 w 11243827"/>
              <a:gd name="connsiteY221" fmla="*/ 5491807 h 5641173"/>
              <a:gd name="connsiteX222" fmla="*/ 1538763 w 11243827"/>
              <a:gd name="connsiteY222" fmla="*/ 5482781 h 5641173"/>
              <a:gd name="connsiteX223" fmla="*/ 1501533 w 11243827"/>
              <a:gd name="connsiteY223" fmla="*/ 5467817 h 5641173"/>
              <a:gd name="connsiteX224" fmla="*/ 1461266 w 11243827"/>
              <a:gd name="connsiteY224" fmla="*/ 5469343 h 5641173"/>
              <a:gd name="connsiteX225" fmla="*/ 1449415 w 11243827"/>
              <a:gd name="connsiteY225" fmla="*/ 5460467 h 5641173"/>
              <a:gd name="connsiteX226" fmla="*/ 1447454 w 11243827"/>
              <a:gd name="connsiteY226" fmla="*/ 5458776 h 5641173"/>
              <a:gd name="connsiteX227" fmla="*/ 1437814 w 11243827"/>
              <a:gd name="connsiteY227" fmla="*/ 5455515 h 5641173"/>
              <a:gd name="connsiteX228" fmla="*/ 1437334 w 11243827"/>
              <a:gd name="connsiteY228" fmla="*/ 5450209 h 5641173"/>
              <a:gd name="connsiteX229" fmla="*/ 1424429 w 11243827"/>
              <a:gd name="connsiteY229" fmla="*/ 5442157 h 5641173"/>
              <a:gd name="connsiteX230" fmla="*/ 1406063 w 11243827"/>
              <a:gd name="connsiteY230" fmla="*/ 5437380 h 5641173"/>
              <a:gd name="connsiteX231" fmla="*/ 1316379 w 11243827"/>
              <a:gd name="connsiteY231" fmla="*/ 5419601 h 5641173"/>
              <a:gd name="connsiteX232" fmla="*/ 1264090 w 11243827"/>
              <a:gd name="connsiteY232" fmla="*/ 5406153 h 5641173"/>
              <a:gd name="connsiteX233" fmla="*/ 1246374 w 11243827"/>
              <a:gd name="connsiteY233" fmla="*/ 5396631 h 5641173"/>
              <a:gd name="connsiteX234" fmla="*/ 1220190 w 11243827"/>
              <a:gd name="connsiteY234" fmla="*/ 5386301 h 5641173"/>
              <a:gd name="connsiteX235" fmla="*/ 1175643 w 11243827"/>
              <a:gd name="connsiteY235" fmla="*/ 5364651 h 5641173"/>
              <a:gd name="connsiteX236" fmla="*/ 1150342 w 11243827"/>
              <a:gd name="connsiteY236" fmla="*/ 5358447 h 5641173"/>
              <a:gd name="connsiteX237" fmla="*/ 1137272 w 11243827"/>
              <a:gd name="connsiteY237" fmla="*/ 5351191 h 5641173"/>
              <a:gd name="connsiteX238" fmla="*/ 1131268 w 11243827"/>
              <a:gd name="connsiteY238" fmla="*/ 5350530 h 5641173"/>
              <a:gd name="connsiteX239" fmla="*/ 1112024 w 11243827"/>
              <a:gd name="connsiteY239" fmla="*/ 5345786 h 5641173"/>
              <a:gd name="connsiteX240" fmla="*/ 1100870 w 11243827"/>
              <a:gd name="connsiteY240" fmla="*/ 5343651 h 5641173"/>
              <a:gd name="connsiteX241" fmla="*/ 1096383 w 11243827"/>
              <a:gd name="connsiteY241" fmla="*/ 5343015 h 5641173"/>
              <a:gd name="connsiteX242" fmla="*/ 1085571 w 11243827"/>
              <a:gd name="connsiteY242" fmla="*/ 5345836 h 5641173"/>
              <a:gd name="connsiteX243" fmla="*/ 1073168 w 11243827"/>
              <a:gd name="connsiteY243" fmla="*/ 5341521 h 5641173"/>
              <a:gd name="connsiteX244" fmla="*/ 1058039 w 11243827"/>
              <a:gd name="connsiteY244" fmla="*/ 5343504 h 5641173"/>
              <a:gd name="connsiteX245" fmla="*/ 1055426 w 11243827"/>
              <a:gd name="connsiteY245" fmla="*/ 5339088 h 5641173"/>
              <a:gd name="connsiteX246" fmla="*/ 1044738 w 11243827"/>
              <a:gd name="connsiteY246" fmla="*/ 5333063 h 5641173"/>
              <a:gd name="connsiteX247" fmla="*/ 1033909 w 11243827"/>
              <a:gd name="connsiteY247" fmla="*/ 5335680 h 5641173"/>
              <a:gd name="connsiteX248" fmla="*/ 1012649 w 11243827"/>
              <a:gd name="connsiteY248" fmla="*/ 5334541 h 5641173"/>
              <a:gd name="connsiteX249" fmla="*/ 1007115 w 11243827"/>
              <a:gd name="connsiteY249" fmla="*/ 5332775 h 5641173"/>
              <a:gd name="connsiteX250" fmla="*/ 986002 w 11243827"/>
              <a:gd name="connsiteY250" fmla="*/ 5334906 h 5641173"/>
              <a:gd name="connsiteX251" fmla="*/ 953418 w 11243827"/>
              <a:gd name="connsiteY251" fmla="*/ 5333901 h 5641173"/>
              <a:gd name="connsiteX252" fmla="*/ 916854 w 11243827"/>
              <a:gd name="connsiteY252" fmla="*/ 5329435 h 5641173"/>
              <a:gd name="connsiteX253" fmla="*/ 905651 w 11243827"/>
              <a:gd name="connsiteY253" fmla="*/ 5332114 h 5641173"/>
              <a:gd name="connsiteX254" fmla="*/ 836961 w 11243827"/>
              <a:gd name="connsiteY254" fmla="*/ 5330803 h 5641173"/>
              <a:gd name="connsiteX255" fmla="*/ 817627 w 11243827"/>
              <a:gd name="connsiteY255" fmla="*/ 5330580 h 5641173"/>
              <a:gd name="connsiteX256" fmla="*/ 801817 w 11243827"/>
              <a:gd name="connsiteY256" fmla="*/ 5325937 h 5641173"/>
              <a:gd name="connsiteX257" fmla="*/ 798857 w 11243827"/>
              <a:gd name="connsiteY257" fmla="*/ 5320979 h 5641173"/>
              <a:gd name="connsiteX258" fmla="*/ 788354 w 11243827"/>
              <a:gd name="connsiteY258" fmla="*/ 5320143 h 5641173"/>
              <a:gd name="connsiteX259" fmla="*/ 785726 w 11243827"/>
              <a:gd name="connsiteY259" fmla="*/ 5318989 h 5641173"/>
              <a:gd name="connsiteX260" fmla="*/ 770507 w 11243827"/>
              <a:gd name="connsiteY260" fmla="*/ 5313309 h 5641173"/>
              <a:gd name="connsiteX261" fmla="*/ 733810 w 11243827"/>
              <a:gd name="connsiteY261" fmla="*/ 5324286 h 5641173"/>
              <a:gd name="connsiteX262" fmla="*/ 692117 w 11243827"/>
              <a:gd name="connsiteY262" fmla="*/ 5318786 h 5641173"/>
              <a:gd name="connsiteX263" fmla="*/ 574943 w 11243827"/>
              <a:gd name="connsiteY263" fmla="*/ 5327578 h 5641173"/>
              <a:gd name="connsiteX264" fmla="*/ 507005 w 11243827"/>
              <a:gd name="connsiteY264" fmla="*/ 5310149 h 5641173"/>
              <a:gd name="connsiteX265" fmla="*/ 441302 w 11243827"/>
              <a:gd name="connsiteY265" fmla="*/ 5307062 h 5641173"/>
              <a:gd name="connsiteX266" fmla="*/ 336819 w 11243827"/>
              <a:gd name="connsiteY266" fmla="*/ 5336690 h 5641173"/>
              <a:gd name="connsiteX267" fmla="*/ 215763 w 11243827"/>
              <a:gd name="connsiteY267" fmla="*/ 5332575 h 5641173"/>
              <a:gd name="connsiteX268" fmla="*/ 205927 w 11243827"/>
              <a:gd name="connsiteY268" fmla="*/ 5339672 h 5641173"/>
              <a:gd name="connsiteX269" fmla="*/ 194189 w 11243827"/>
              <a:gd name="connsiteY269" fmla="*/ 5343588 h 5641173"/>
              <a:gd name="connsiteX270" fmla="*/ 192552 w 11243827"/>
              <a:gd name="connsiteY270" fmla="*/ 5342845 h 5641173"/>
              <a:gd name="connsiteX271" fmla="*/ 178320 w 11243827"/>
              <a:gd name="connsiteY271" fmla="*/ 5343766 h 5641173"/>
              <a:gd name="connsiteX272" fmla="*/ 175596 w 11243827"/>
              <a:gd name="connsiteY272" fmla="*/ 5346411 h 5641173"/>
              <a:gd name="connsiteX273" fmla="*/ 165951 w 11243827"/>
              <a:gd name="connsiteY273" fmla="*/ 5347808 h 5641173"/>
              <a:gd name="connsiteX274" fmla="*/ 147287 w 11243827"/>
              <a:gd name="connsiteY274" fmla="*/ 5352625 h 5641173"/>
              <a:gd name="connsiteX275" fmla="*/ 143484 w 11243827"/>
              <a:gd name="connsiteY275" fmla="*/ 5351591 h 5641173"/>
              <a:gd name="connsiteX276" fmla="*/ 114847 w 11243827"/>
              <a:gd name="connsiteY276" fmla="*/ 5355844 h 5641173"/>
              <a:gd name="connsiteX277" fmla="*/ 114306 w 11243827"/>
              <a:gd name="connsiteY277" fmla="*/ 5354983 h 5641173"/>
              <a:gd name="connsiteX278" fmla="*/ 105588 w 11243827"/>
              <a:gd name="connsiteY278" fmla="*/ 5352169 h 5641173"/>
              <a:gd name="connsiteX279" fmla="*/ 89264 w 11243827"/>
              <a:gd name="connsiteY279" fmla="*/ 5348886 h 5641173"/>
              <a:gd name="connsiteX280" fmla="*/ 49794 w 11243827"/>
              <a:gd name="connsiteY280" fmla="*/ 5329950 h 5641173"/>
              <a:gd name="connsiteX281" fmla="*/ 19924 w 11243827"/>
              <a:gd name="connsiteY281" fmla="*/ 5334282 h 5641173"/>
              <a:gd name="connsiteX282" fmla="*/ 13819 w 11243827"/>
              <a:gd name="connsiteY282" fmla="*/ 5334653 h 5641173"/>
              <a:gd name="connsiteX283" fmla="*/ 13657 w 11243827"/>
              <a:gd name="connsiteY283" fmla="*/ 5334455 h 5641173"/>
              <a:gd name="connsiteX284" fmla="*/ 7139 w 11243827"/>
              <a:gd name="connsiteY284" fmla="*/ 5334438 h 5641173"/>
              <a:gd name="connsiteX285" fmla="*/ 2684 w 11243827"/>
              <a:gd name="connsiteY285" fmla="*/ 5335333 h 5641173"/>
              <a:gd name="connsiteX286" fmla="*/ 0 w 11243827"/>
              <a:gd name="connsiteY286" fmla="*/ 5335496 h 5641173"/>
              <a:gd name="connsiteX287" fmla="*/ 0 w 11243827"/>
              <a:gd name="connsiteY287" fmla="*/ 10592 h 5641173"/>
              <a:gd name="connsiteX288" fmla="*/ 11243827 w 11243827"/>
              <a:gd name="connsiteY288" fmla="*/ 0 h 5641173"/>
              <a:gd name="connsiteX0" fmla="*/ 11243827 w 11243827"/>
              <a:gd name="connsiteY0" fmla="*/ 0 h 5641173"/>
              <a:gd name="connsiteX1" fmla="*/ 11243827 w 11243827"/>
              <a:gd name="connsiteY1" fmla="*/ 1470035 h 5641173"/>
              <a:gd name="connsiteX2" fmla="*/ 11243827 w 11243827"/>
              <a:gd name="connsiteY2" fmla="*/ 5001571 h 5641173"/>
              <a:gd name="connsiteX3" fmla="*/ 11243827 w 11243827"/>
              <a:gd name="connsiteY3" fmla="*/ 5209610 h 5641173"/>
              <a:gd name="connsiteX4" fmla="*/ 11240675 w 11243827"/>
              <a:gd name="connsiteY4" fmla="*/ 5210442 h 5641173"/>
              <a:gd name="connsiteX5" fmla="*/ 11179959 w 11243827"/>
              <a:gd name="connsiteY5" fmla="*/ 5221199 h 5641173"/>
              <a:gd name="connsiteX6" fmla="*/ 11105493 w 11243827"/>
              <a:gd name="connsiteY6" fmla="*/ 5259905 h 5641173"/>
              <a:gd name="connsiteX7" fmla="*/ 11078640 w 11243827"/>
              <a:gd name="connsiteY7" fmla="*/ 5263531 h 5641173"/>
              <a:gd name="connsiteX8" fmla="*/ 11079616 w 11243827"/>
              <a:gd name="connsiteY8" fmla="*/ 5270380 h 5641173"/>
              <a:gd name="connsiteX9" fmla="*/ 11069641 w 11243827"/>
              <a:gd name="connsiteY9" fmla="*/ 5270884 h 5641173"/>
              <a:gd name="connsiteX10" fmla="*/ 11047377 w 11243827"/>
              <a:gd name="connsiteY10" fmla="*/ 5271051 h 5641173"/>
              <a:gd name="connsiteX11" fmla="*/ 10980705 w 11243827"/>
              <a:gd name="connsiteY11" fmla="*/ 5272951 h 5641173"/>
              <a:gd name="connsiteX12" fmla="*/ 10962514 w 11243827"/>
              <a:gd name="connsiteY12" fmla="*/ 5286084 h 5641173"/>
              <a:gd name="connsiteX13" fmla="*/ 10945307 w 11243827"/>
              <a:gd name="connsiteY13" fmla="*/ 5286290 h 5641173"/>
              <a:gd name="connsiteX14" fmla="*/ 10845516 w 11243827"/>
              <a:gd name="connsiteY14" fmla="*/ 5303894 h 5641173"/>
              <a:gd name="connsiteX15" fmla="*/ 10831795 w 11243827"/>
              <a:gd name="connsiteY15" fmla="*/ 5305210 h 5641173"/>
              <a:gd name="connsiteX16" fmla="*/ 10824365 w 11243827"/>
              <a:gd name="connsiteY16" fmla="*/ 5311111 h 5641173"/>
              <a:gd name="connsiteX17" fmla="*/ 10797756 w 11243827"/>
              <a:gd name="connsiteY17" fmla="*/ 5312285 h 5641173"/>
              <a:gd name="connsiteX18" fmla="*/ 10796525 w 11243827"/>
              <a:gd name="connsiteY18" fmla="*/ 5315645 h 5641173"/>
              <a:gd name="connsiteX19" fmla="*/ 10709063 w 11243827"/>
              <a:gd name="connsiteY19" fmla="*/ 5344492 h 5641173"/>
              <a:gd name="connsiteX20" fmla="*/ 10694078 w 11243827"/>
              <a:gd name="connsiteY20" fmla="*/ 5349258 h 5641173"/>
              <a:gd name="connsiteX21" fmla="*/ 10681131 w 11243827"/>
              <a:gd name="connsiteY21" fmla="*/ 5347812 h 5641173"/>
              <a:gd name="connsiteX22" fmla="*/ 10609448 w 11243827"/>
              <a:gd name="connsiteY22" fmla="*/ 5351931 h 5641173"/>
              <a:gd name="connsiteX23" fmla="*/ 10592397 w 11243827"/>
              <a:gd name="connsiteY23" fmla="*/ 5349402 h 5641173"/>
              <a:gd name="connsiteX24" fmla="*/ 10585227 w 11243827"/>
              <a:gd name="connsiteY24" fmla="*/ 5344063 h 5641173"/>
              <a:gd name="connsiteX25" fmla="*/ 10557472 w 11243827"/>
              <a:gd name="connsiteY25" fmla="*/ 5354151 h 5641173"/>
              <a:gd name="connsiteX26" fmla="*/ 10514646 w 11243827"/>
              <a:gd name="connsiteY26" fmla="*/ 5361064 h 5641173"/>
              <a:gd name="connsiteX27" fmla="*/ 10494292 w 11243827"/>
              <a:gd name="connsiteY27" fmla="*/ 5366054 h 5641173"/>
              <a:gd name="connsiteX28" fmla="*/ 10477869 w 11243827"/>
              <a:gd name="connsiteY28" fmla="*/ 5363025 h 5641173"/>
              <a:gd name="connsiteX29" fmla="*/ 10384411 w 11243827"/>
              <a:gd name="connsiteY29" fmla="*/ 5362257 h 5641173"/>
              <a:gd name="connsiteX30" fmla="*/ 10362921 w 11243827"/>
              <a:gd name="connsiteY30" fmla="*/ 5357444 h 5641173"/>
              <a:gd name="connsiteX31" fmla="*/ 10352736 w 11243827"/>
              <a:gd name="connsiteY31" fmla="*/ 5347851 h 5641173"/>
              <a:gd name="connsiteX32" fmla="*/ 10344754 w 11243827"/>
              <a:gd name="connsiteY32" fmla="*/ 5351272 h 5641173"/>
              <a:gd name="connsiteX33" fmla="*/ 10288226 w 11243827"/>
              <a:gd name="connsiteY33" fmla="*/ 5351613 h 5641173"/>
              <a:gd name="connsiteX34" fmla="*/ 10251350 w 11243827"/>
              <a:gd name="connsiteY34" fmla="*/ 5352711 h 5641173"/>
              <a:gd name="connsiteX35" fmla="*/ 10249108 w 11243827"/>
              <a:gd name="connsiteY35" fmla="*/ 5365881 h 5641173"/>
              <a:gd name="connsiteX36" fmla="*/ 10216272 w 11243827"/>
              <a:gd name="connsiteY36" fmla="*/ 5370573 h 5641173"/>
              <a:gd name="connsiteX37" fmla="*/ 10181278 w 11243827"/>
              <a:gd name="connsiteY37" fmla="*/ 5362119 h 5641173"/>
              <a:gd name="connsiteX38" fmla="*/ 10140033 w 11243827"/>
              <a:gd name="connsiteY38" fmla="*/ 5363304 h 5641173"/>
              <a:gd name="connsiteX39" fmla="*/ 10115353 w 11243827"/>
              <a:gd name="connsiteY39" fmla="*/ 5363869 h 5641173"/>
              <a:gd name="connsiteX40" fmla="*/ 10050578 w 11243827"/>
              <a:gd name="connsiteY40" fmla="*/ 5376153 h 5641173"/>
              <a:gd name="connsiteX41" fmla="*/ 9945478 w 11243827"/>
              <a:gd name="connsiteY41" fmla="*/ 5422859 h 5641173"/>
              <a:gd name="connsiteX42" fmla="*/ 9912481 w 11243827"/>
              <a:gd name="connsiteY42" fmla="*/ 5429477 h 5641173"/>
              <a:gd name="connsiteX43" fmla="*/ 9906713 w 11243827"/>
              <a:gd name="connsiteY43" fmla="*/ 5426784 h 5641173"/>
              <a:gd name="connsiteX44" fmla="*/ 9742436 w 11243827"/>
              <a:gd name="connsiteY44" fmla="*/ 5454834 h 5641173"/>
              <a:gd name="connsiteX45" fmla="*/ 9713044 w 11243827"/>
              <a:gd name="connsiteY45" fmla="*/ 5456476 h 5641173"/>
              <a:gd name="connsiteX46" fmla="*/ 9691033 w 11243827"/>
              <a:gd name="connsiteY46" fmla="*/ 5455451 h 5641173"/>
              <a:gd name="connsiteX47" fmla="*/ 9638355 w 11243827"/>
              <a:gd name="connsiteY47" fmla="*/ 5464794 h 5641173"/>
              <a:gd name="connsiteX48" fmla="*/ 9552434 w 11243827"/>
              <a:gd name="connsiteY48" fmla="*/ 5485280 h 5641173"/>
              <a:gd name="connsiteX49" fmla="*/ 9533883 w 11243827"/>
              <a:gd name="connsiteY49" fmla="*/ 5488516 h 5641173"/>
              <a:gd name="connsiteX50" fmla="*/ 9516916 w 11243827"/>
              <a:gd name="connsiteY50" fmla="*/ 5486828 h 5641173"/>
              <a:gd name="connsiteX51" fmla="*/ 9512093 w 11243827"/>
              <a:gd name="connsiteY51" fmla="*/ 5482541 h 5641173"/>
              <a:gd name="connsiteX52" fmla="*/ 9501725 w 11243827"/>
              <a:gd name="connsiteY52" fmla="*/ 5483603 h 5641173"/>
              <a:gd name="connsiteX53" fmla="*/ 9498754 w 11243827"/>
              <a:gd name="connsiteY53" fmla="*/ 5482951 h 5641173"/>
              <a:gd name="connsiteX54" fmla="*/ 9481932 w 11243827"/>
              <a:gd name="connsiteY54" fmla="*/ 5480151 h 5641173"/>
              <a:gd name="connsiteX55" fmla="*/ 9451321 w 11243827"/>
              <a:gd name="connsiteY55" fmla="*/ 5497375 h 5641173"/>
              <a:gd name="connsiteX56" fmla="*/ 9409298 w 11243827"/>
              <a:gd name="connsiteY56" fmla="*/ 5499478 h 5641173"/>
              <a:gd name="connsiteX57" fmla="*/ 9303056 w 11243827"/>
              <a:gd name="connsiteY57" fmla="*/ 5519093 h 5641173"/>
              <a:gd name="connsiteX58" fmla="*/ 9229078 w 11243827"/>
              <a:gd name="connsiteY58" fmla="*/ 5524154 h 5641173"/>
              <a:gd name="connsiteX59" fmla="*/ 9165105 w 11243827"/>
              <a:gd name="connsiteY59" fmla="*/ 5532892 h 5641173"/>
              <a:gd name="connsiteX60" fmla="*/ 9077301 w 11243827"/>
              <a:gd name="connsiteY60" fmla="*/ 5580356 h 5641173"/>
              <a:gd name="connsiteX61" fmla="*/ 8960065 w 11243827"/>
              <a:gd name="connsiteY61" fmla="*/ 5597982 h 5641173"/>
              <a:gd name="connsiteX62" fmla="*/ 8953536 w 11243827"/>
              <a:gd name="connsiteY62" fmla="*/ 5606638 h 5641173"/>
              <a:gd name="connsiteX63" fmla="*/ 8943907 w 11243827"/>
              <a:gd name="connsiteY63" fmla="*/ 5612541 h 5641173"/>
              <a:gd name="connsiteX64" fmla="*/ 8942046 w 11243827"/>
              <a:gd name="connsiteY64" fmla="*/ 5612112 h 5641173"/>
              <a:gd name="connsiteX65" fmla="*/ 8928824 w 11243827"/>
              <a:gd name="connsiteY65" fmla="*/ 5615549 h 5641173"/>
              <a:gd name="connsiteX66" fmla="*/ 8927294 w 11243827"/>
              <a:gd name="connsiteY66" fmla="*/ 5618607 h 5641173"/>
              <a:gd name="connsiteX67" fmla="*/ 8918651 w 11243827"/>
              <a:gd name="connsiteY67" fmla="*/ 5621688 h 5641173"/>
              <a:gd name="connsiteX68" fmla="*/ 8902772 w 11243827"/>
              <a:gd name="connsiteY68" fmla="*/ 5629703 h 5641173"/>
              <a:gd name="connsiteX69" fmla="*/ 8898724 w 11243827"/>
              <a:gd name="connsiteY69" fmla="*/ 5629379 h 5641173"/>
              <a:gd name="connsiteX70" fmla="*/ 8873099 w 11243827"/>
              <a:gd name="connsiteY70" fmla="*/ 5638628 h 5641173"/>
              <a:gd name="connsiteX71" fmla="*/ 8872234 w 11243827"/>
              <a:gd name="connsiteY71" fmla="*/ 5637889 h 5641173"/>
              <a:gd name="connsiteX72" fmla="*/ 8862777 w 11243827"/>
              <a:gd name="connsiteY72" fmla="*/ 5636711 h 5641173"/>
              <a:gd name="connsiteX73" fmla="*/ 8845869 w 11243827"/>
              <a:gd name="connsiteY73" fmla="*/ 5636436 h 5641173"/>
              <a:gd name="connsiteX74" fmla="*/ 8800548 w 11243827"/>
              <a:gd name="connsiteY74" fmla="*/ 5625084 h 5641173"/>
              <a:gd name="connsiteX75" fmla="*/ 8773774 w 11243827"/>
              <a:gd name="connsiteY75" fmla="*/ 5634630 h 5641173"/>
              <a:gd name="connsiteX76" fmla="*/ 8698255 w 11243827"/>
              <a:gd name="connsiteY76" fmla="*/ 5636083 h 5641173"/>
              <a:gd name="connsiteX77" fmla="*/ 8619167 w 11243827"/>
              <a:gd name="connsiteY77" fmla="*/ 5619130 h 5641173"/>
              <a:gd name="connsiteX78" fmla="*/ 8539822 w 11243827"/>
              <a:gd name="connsiteY78" fmla="*/ 5616905 h 5641173"/>
              <a:gd name="connsiteX79" fmla="*/ 8511094 w 11243827"/>
              <a:gd name="connsiteY79" fmla="*/ 5617360 h 5641173"/>
              <a:gd name="connsiteX80" fmla="*/ 8459886 w 11243827"/>
              <a:gd name="connsiteY80" fmla="*/ 5612612 h 5641173"/>
              <a:gd name="connsiteX81" fmla="*/ 8436432 w 11243827"/>
              <a:gd name="connsiteY81" fmla="*/ 5606990 h 5641173"/>
              <a:gd name="connsiteX82" fmla="*/ 8435403 w 11243827"/>
              <a:gd name="connsiteY82" fmla="*/ 5607336 h 5641173"/>
              <a:gd name="connsiteX83" fmla="*/ 8433307 w 11243827"/>
              <a:gd name="connsiteY83" fmla="*/ 5604917 h 5641173"/>
              <a:gd name="connsiteX84" fmla="*/ 8428968 w 11243827"/>
              <a:gd name="connsiteY84" fmla="*/ 5603796 h 5641173"/>
              <a:gd name="connsiteX85" fmla="*/ 8417124 w 11243827"/>
              <a:gd name="connsiteY85" fmla="*/ 5604518 h 5641173"/>
              <a:gd name="connsiteX86" fmla="*/ 8412669 w 11243827"/>
              <a:gd name="connsiteY86" fmla="*/ 5605413 h 5641173"/>
              <a:gd name="connsiteX87" fmla="*/ 8406152 w 11243827"/>
              <a:gd name="connsiteY87" fmla="*/ 5605396 h 5641173"/>
              <a:gd name="connsiteX88" fmla="*/ 8405989 w 11243827"/>
              <a:gd name="connsiteY88" fmla="*/ 5605197 h 5641173"/>
              <a:gd name="connsiteX89" fmla="*/ 8399884 w 11243827"/>
              <a:gd name="connsiteY89" fmla="*/ 5605568 h 5641173"/>
              <a:gd name="connsiteX90" fmla="*/ 8370014 w 11243827"/>
              <a:gd name="connsiteY90" fmla="*/ 5609900 h 5641173"/>
              <a:gd name="connsiteX91" fmla="*/ 8330544 w 11243827"/>
              <a:gd name="connsiteY91" fmla="*/ 5590964 h 5641173"/>
              <a:gd name="connsiteX92" fmla="*/ 8314221 w 11243827"/>
              <a:gd name="connsiteY92" fmla="*/ 5587682 h 5641173"/>
              <a:gd name="connsiteX93" fmla="*/ 8305502 w 11243827"/>
              <a:gd name="connsiteY93" fmla="*/ 5584868 h 5641173"/>
              <a:gd name="connsiteX94" fmla="*/ 8304962 w 11243827"/>
              <a:gd name="connsiteY94" fmla="*/ 5584007 h 5641173"/>
              <a:gd name="connsiteX95" fmla="*/ 8276324 w 11243827"/>
              <a:gd name="connsiteY95" fmla="*/ 5588260 h 5641173"/>
              <a:gd name="connsiteX96" fmla="*/ 8272522 w 11243827"/>
              <a:gd name="connsiteY96" fmla="*/ 5587226 h 5641173"/>
              <a:gd name="connsiteX97" fmla="*/ 8253857 w 11243827"/>
              <a:gd name="connsiteY97" fmla="*/ 5592043 h 5641173"/>
              <a:gd name="connsiteX98" fmla="*/ 8244212 w 11243827"/>
              <a:gd name="connsiteY98" fmla="*/ 5593439 h 5641173"/>
              <a:gd name="connsiteX99" fmla="*/ 8241488 w 11243827"/>
              <a:gd name="connsiteY99" fmla="*/ 5596085 h 5641173"/>
              <a:gd name="connsiteX100" fmla="*/ 8227256 w 11243827"/>
              <a:gd name="connsiteY100" fmla="*/ 5597005 h 5641173"/>
              <a:gd name="connsiteX101" fmla="*/ 8225619 w 11243827"/>
              <a:gd name="connsiteY101" fmla="*/ 5596262 h 5641173"/>
              <a:gd name="connsiteX102" fmla="*/ 8213882 w 11243827"/>
              <a:gd name="connsiteY102" fmla="*/ 5600179 h 5641173"/>
              <a:gd name="connsiteX103" fmla="*/ 8204045 w 11243827"/>
              <a:gd name="connsiteY103" fmla="*/ 5607275 h 5641173"/>
              <a:gd name="connsiteX104" fmla="*/ 8082989 w 11243827"/>
              <a:gd name="connsiteY104" fmla="*/ 5603160 h 5641173"/>
              <a:gd name="connsiteX105" fmla="*/ 7976942 w 11243827"/>
              <a:gd name="connsiteY105" fmla="*/ 5598455 h 5641173"/>
              <a:gd name="connsiteX106" fmla="*/ 7950121 w 11243827"/>
              <a:gd name="connsiteY106" fmla="*/ 5590893 h 5641173"/>
              <a:gd name="connsiteX107" fmla="*/ 7727691 w 11243827"/>
              <a:gd name="connsiteY107" fmla="*/ 5621064 h 5641173"/>
              <a:gd name="connsiteX108" fmla="*/ 7685998 w 11243827"/>
              <a:gd name="connsiteY108" fmla="*/ 5615564 h 5641173"/>
              <a:gd name="connsiteX109" fmla="*/ 7649302 w 11243827"/>
              <a:gd name="connsiteY109" fmla="*/ 5626541 h 5641173"/>
              <a:gd name="connsiteX110" fmla="*/ 7634083 w 11243827"/>
              <a:gd name="connsiteY110" fmla="*/ 5620862 h 5641173"/>
              <a:gd name="connsiteX111" fmla="*/ 7631455 w 11243827"/>
              <a:gd name="connsiteY111" fmla="*/ 5619708 h 5641173"/>
              <a:gd name="connsiteX112" fmla="*/ 7620952 w 11243827"/>
              <a:gd name="connsiteY112" fmla="*/ 5618872 h 5641173"/>
              <a:gd name="connsiteX113" fmla="*/ 7617992 w 11243827"/>
              <a:gd name="connsiteY113" fmla="*/ 5613914 h 5641173"/>
              <a:gd name="connsiteX114" fmla="*/ 7602182 w 11243827"/>
              <a:gd name="connsiteY114" fmla="*/ 5609271 h 5641173"/>
              <a:gd name="connsiteX115" fmla="*/ 7582847 w 11243827"/>
              <a:gd name="connsiteY115" fmla="*/ 5609047 h 5641173"/>
              <a:gd name="connsiteX116" fmla="*/ 7514158 w 11243827"/>
              <a:gd name="connsiteY116" fmla="*/ 5607737 h 5641173"/>
              <a:gd name="connsiteX117" fmla="*/ 7502955 w 11243827"/>
              <a:gd name="connsiteY117" fmla="*/ 5610415 h 5641173"/>
              <a:gd name="connsiteX118" fmla="*/ 7466391 w 11243827"/>
              <a:gd name="connsiteY118" fmla="*/ 5605949 h 5641173"/>
              <a:gd name="connsiteX119" fmla="*/ 7433806 w 11243827"/>
              <a:gd name="connsiteY119" fmla="*/ 5604945 h 5641173"/>
              <a:gd name="connsiteX120" fmla="*/ 7412693 w 11243827"/>
              <a:gd name="connsiteY120" fmla="*/ 5607075 h 5641173"/>
              <a:gd name="connsiteX121" fmla="*/ 7407159 w 11243827"/>
              <a:gd name="connsiteY121" fmla="*/ 5605310 h 5641173"/>
              <a:gd name="connsiteX122" fmla="*/ 7385900 w 11243827"/>
              <a:gd name="connsiteY122" fmla="*/ 5604171 h 5641173"/>
              <a:gd name="connsiteX123" fmla="*/ 7375071 w 11243827"/>
              <a:gd name="connsiteY123" fmla="*/ 5606788 h 5641173"/>
              <a:gd name="connsiteX124" fmla="*/ 7364382 w 11243827"/>
              <a:gd name="connsiteY124" fmla="*/ 5600762 h 5641173"/>
              <a:gd name="connsiteX125" fmla="*/ 7361770 w 11243827"/>
              <a:gd name="connsiteY125" fmla="*/ 5596347 h 5641173"/>
              <a:gd name="connsiteX126" fmla="*/ 7346641 w 11243827"/>
              <a:gd name="connsiteY126" fmla="*/ 5598329 h 5641173"/>
              <a:gd name="connsiteX127" fmla="*/ 7334238 w 11243827"/>
              <a:gd name="connsiteY127" fmla="*/ 5594014 h 5641173"/>
              <a:gd name="connsiteX128" fmla="*/ 7323426 w 11243827"/>
              <a:gd name="connsiteY128" fmla="*/ 5596835 h 5641173"/>
              <a:gd name="connsiteX129" fmla="*/ 7318938 w 11243827"/>
              <a:gd name="connsiteY129" fmla="*/ 5596200 h 5641173"/>
              <a:gd name="connsiteX130" fmla="*/ 7307784 w 11243827"/>
              <a:gd name="connsiteY130" fmla="*/ 5594065 h 5641173"/>
              <a:gd name="connsiteX131" fmla="*/ 7288540 w 11243827"/>
              <a:gd name="connsiteY131" fmla="*/ 5589320 h 5641173"/>
              <a:gd name="connsiteX132" fmla="*/ 7282537 w 11243827"/>
              <a:gd name="connsiteY132" fmla="*/ 5588660 h 5641173"/>
              <a:gd name="connsiteX133" fmla="*/ 7269466 w 11243827"/>
              <a:gd name="connsiteY133" fmla="*/ 5581404 h 5641173"/>
              <a:gd name="connsiteX134" fmla="*/ 7244165 w 11243827"/>
              <a:gd name="connsiteY134" fmla="*/ 5575200 h 5641173"/>
              <a:gd name="connsiteX135" fmla="*/ 7199619 w 11243827"/>
              <a:gd name="connsiteY135" fmla="*/ 5553550 h 5641173"/>
              <a:gd name="connsiteX136" fmla="*/ 7173434 w 11243827"/>
              <a:gd name="connsiteY136" fmla="*/ 5543219 h 5641173"/>
              <a:gd name="connsiteX137" fmla="*/ 7155718 w 11243827"/>
              <a:gd name="connsiteY137" fmla="*/ 5533697 h 5641173"/>
              <a:gd name="connsiteX138" fmla="*/ 7103430 w 11243827"/>
              <a:gd name="connsiteY138" fmla="*/ 5520249 h 5641173"/>
              <a:gd name="connsiteX139" fmla="*/ 7013746 w 11243827"/>
              <a:gd name="connsiteY139" fmla="*/ 5502470 h 5641173"/>
              <a:gd name="connsiteX140" fmla="*/ 6995379 w 11243827"/>
              <a:gd name="connsiteY140" fmla="*/ 5497693 h 5641173"/>
              <a:gd name="connsiteX141" fmla="*/ 6982475 w 11243827"/>
              <a:gd name="connsiteY141" fmla="*/ 5489641 h 5641173"/>
              <a:gd name="connsiteX142" fmla="*/ 6981994 w 11243827"/>
              <a:gd name="connsiteY142" fmla="*/ 5484335 h 5641173"/>
              <a:gd name="connsiteX143" fmla="*/ 6972355 w 11243827"/>
              <a:gd name="connsiteY143" fmla="*/ 5481074 h 5641173"/>
              <a:gd name="connsiteX144" fmla="*/ 6970394 w 11243827"/>
              <a:gd name="connsiteY144" fmla="*/ 5479383 h 5641173"/>
              <a:gd name="connsiteX145" fmla="*/ 6958543 w 11243827"/>
              <a:gd name="connsiteY145" fmla="*/ 5470507 h 5641173"/>
              <a:gd name="connsiteX146" fmla="*/ 6918276 w 11243827"/>
              <a:gd name="connsiteY146" fmla="*/ 5472034 h 5641173"/>
              <a:gd name="connsiteX147" fmla="*/ 6881046 w 11243827"/>
              <a:gd name="connsiteY147" fmla="*/ 5457070 h 5641173"/>
              <a:gd name="connsiteX148" fmla="*/ 6752164 w 11243827"/>
              <a:gd name="connsiteY148" fmla="*/ 5425021 h 5641173"/>
              <a:gd name="connsiteX149" fmla="*/ 6724964 w 11243827"/>
              <a:gd name="connsiteY149" fmla="*/ 5414071 h 5641173"/>
              <a:gd name="connsiteX150" fmla="*/ 6683286 w 11243827"/>
              <a:gd name="connsiteY150" fmla="*/ 5405383 h 5641173"/>
              <a:gd name="connsiteX151" fmla="*/ 6644277 w 11243827"/>
              <a:gd name="connsiteY151" fmla="*/ 5429684 h 5641173"/>
              <a:gd name="connsiteX152" fmla="*/ 6532914 w 11243827"/>
              <a:gd name="connsiteY152" fmla="*/ 5431205 h 5641173"/>
              <a:gd name="connsiteX153" fmla="*/ 6307459 w 11243827"/>
              <a:gd name="connsiteY153" fmla="*/ 5467087 h 5641173"/>
              <a:gd name="connsiteX154" fmla="*/ 6196243 w 11243827"/>
              <a:gd name="connsiteY154" fmla="*/ 5515042 h 5641173"/>
              <a:gd name="connsiteX155" fmla="*/ 6099124 w 11243827"/>
              <a:gd name="connsiteY155" fmla="*/ 5516848 h 5641173"/>
              <a:gd name="connsiteX156" fmla="*/ 6016077 w 11243827"/>
              <a:gd name="connsiteY156" fmla="*/ 5528642 h 5641173"/>
              <a:gd name="connsiteX157" fmla="*/ 6004389 w 11243827"/>
              <a:gd name="connsiteY157" fmla="*/ 5531206 h 5641173"/>
              <a:gd name="connsiteX158" fmla="*/ 5933945 w 11243827"/>
              <a:gd name="connsiteY158" fmla="*/ 5538840 h 5641173"/>
              <a:gd name="connsiteX159" fmla="*/ 5883936 w 11243827"/>
              <a:gd name="connsiteY159" fmla="*/ 5553807 h 5641173"/>
              <a:gd name="connsiteX160" fmla="*/ 5798331 w 11243827"/>
              <a:gd name="connsiteY160" fmla="*/ 5564248 h 5641173"/>
              <a:gd name="connsiteX161" fmla="*/ 5712738 w 11243827"/>
              <a:gd name="connsiteY161" fmla="*/ 5573120 h 5641173"/>
              <a:gd name="connsiteX162" fmla="*/ 5681342 w 11243827"/>
              <a:gd name="connsiteY162" fmla="*/ 5575621 h 5641173"/>
              <a:gd name="connsiteX163" fmla="*/ 5627167 w 11243827"/>
              <a:gd name="connsiteY163" fmla="*/ 5583215 h 5641173"/>
              <a:gd name="connsiteX164" fmla="*/ 5591414 w 11243827"/>
              <a:gd name="connsiteY164" fmla="*/ 5587695 h 5641173"/>
              <a:gd name="connsiteX165" fmla="*/ 5583028 w 11243827"/>
              <a:gd name="connsiteY165" fmla="*/ 5580877 h 5641173"/>
              <a:gd name="connsiteX166" fmla="*/ 5549426 w 11243827"/>
              <a:gd name="connsiteY166" fmla="*/ 5582858 h 5641173"/>
              <a:gd name="connsiteX167" fmla="*/ 5519999 w 11243827"/>
              <a:gd name="connsiteY167" fmla="*/ 5592246 h 5641173"/>
              <a:gd name="connsiteX168" fmla="*/ 5480028 w 11243827"/>
              <a:gd name="connsiteY168" fmla="*/ 5597282 h 5641173"/>
              <a:gd name="connsiteX169" fmla="*/ 5456175 w 11243827"/>
              <a:gd name="connsiteY169" fmla="*/ 5600371 h 5641173"/>
              <a:gd name="connsiteX170" fmla="*/ 5388463 w 11243827"/>
              <a:gd name="connsiteY170" fmla="*/ 5602638 h 5641173"/>
              <a:gd name="connsiteX171" fmla="*/ 5265898 w 11243827"/>
              <a:gd name="connsiteY171" fmla="*/ 5591830 h 5641173"/>
              <a:gd name="connsiteX172" fmla="*/ 5231231 w 11243827"/>
              <a:gd name="connsiteY172" fmla="*/ 5592790 h 5641173"/>
              <a:gd name="connsiteX173" fmla="*/ 5226996 w 11243827"/>
              <a:gd name="connsiteY173" fmla="*/ 5595040 h 5641173"/>
              <a:gd name="connsiteX174" fmla="*/ 5175988 w 11243827"/>
              <a:gd name="connsiteY174" fmla="*/ 5588131 h 5641173"/>
              <a:gd name="connsiteX175" fmla="*/ 5107470 w 11243827"/>
              <a:gd name="connsiteY175" fmla="*/ 5594771 h 5641173"/>
              <a:gd name="connsiteX176" fmla="*/ 5027868 w 11243827"/>
              <a:gd name="connsiteY176" fmla="*/ 5605624 h 5641173"/>
              <a:gd name="connsiteX177" fmla="*/ 5007324 w 11243827"/>
              <a:gd name="connsiteY177" fmla="*/ 5609209 h 5641173"/>
              <a:gd name="connsiteX178" fmla="*/ 4952559 w 11243827"/>
              <a:gd name="connsiteY178" fmla="*/ 5611402 h 5641173"/>
              <a:gd name="connsiteX179" fmla="*/ 4826081 w 11243827"/>
              <a:gd name="connsiteY179" fmla="*/ 5616191 h 5641173"/>
              <a:gd name="connsiteX180" fmla="*/ 4823501 w 11243827"/>
              <a:gd name="connsiteY180" fmla="*/ 5619174 h 5641173"/>
              <a:gd name="connsiteX181" fmla="*/ 4813093 w 11243827"/>
              <a:gd name="connsiteY181" fmla="*/ 5620026 h 5641173"/>
              <a:gd name="connsiteX182" fmla="*/ 4810563 w 11243827"/>
              <a:gd name="connsiteY182" fmla="*/ 5620787 h 5641173"/>
              <a:gd name="connsiteX183" fmla="*/ 4795818 w 11243827"/>
              <a:gd name="connsiteY183" fmla="*/ 5624618 h 5641173"/>
              <a:gd name="connsiteX184" fmla="*/ 4758404 w 11243827"/>
              <a:gd name="connsiteY184" fmla="*/ 5619510 h 5641173"/>
              <a:gd name="connsiteX185" fmla="*/ 4717254 w 11243827"/>
              <a:gd name="connsiteY185" fmla="*/ 5624155 h 5641173"/>
              <a:gd name="connsiteX186" fmla="*/ 4591958 w 11243827"/>
              <a:gd name="connsiteY186" fmla="*/ 5624710 h 5641173"/>
              <a:gd name="connsiteX187" fmla="*/ 4476215 w 11243827"/>
              <a:gd name="connsiteY187" fmla="*/ 5628210 h 5641173"/>
              <a:gd name="connsiteX188" fmla="*/ 4425193 w 11243827"/>
              <a:gd name="connsiteY188" fmla="*/ 5627414 h 5641173"/>
              <a:gd name="connsiteX189" fmla="*/ 4383866 w 11243827"/>
              <a:gd name="connsiteY189" fmla="*/ 5626546 h 5641173"/>
              <a:gd name="connsiteX190" fmla="*/ 4385596 w 11243827"/>
              <a:gd name="connsiteY190" fmla="*/ 5634646 h 5641173"/>
              <a:gd name="connsiteX191" fmla="*/ 4360864 w 11243827"/>
              <a:gd name="connsiteY191" fmla="*/ 5641173 h 5641173"/>
              <a:gd name="connsiteX192" fmla="*/ 4328321 w 11243827"/>
              <a:gd name="connsiteY192" fmla="*/ 5626332 h 5641173"/>
              <a:gd name="connsiteX193" fmla="*/ 4309842 w 11243827"/>
              <a:gd name="connsiteY193" fmla="*/ 5626471 h 5641173"/>
              <a:gd name="connsiteX194" fmla="*/ 4277424 w 11243827"/>
              <a:gd name="connsiteY194" fmla="*/ 5631598 h 5641173"/>
              <a:gd name="connsiteX195" fmla="*/ 4266627 w 11243827"/>
              <a:gd name="connsiteY195" fmla="*/ 5633969 h 5641173"/>
              <a:gd name="connsiteX196" fmla="*/ 4185525 w 11243827"/>
              <a:gd name="connsiteY196" fmla="*/ 5617508 h 5641173"/>
              <a:gd name="connsiteX197" fmla="*/ 4177617 w 11243827"/>
              <a:gd name="connsiteY197" fmla="*/ 5610903 h 5641173"/>
              <a:gd name="connsiteX198" fmla="*/ 4136948 w 11243827"/>
              <a:gd name="connsiteY198" fmla="*/ 5608031 h 5641173"/>
              <a:gd name="connsiteX199" fmla="*/ 4132323 w 11243827"/>
              <a:gd name="connsiteY199" fmla="*/ 5609784 h 5641173"/>
              <a:gd name="connsiteX200" fmla="*/ 4098620 w 11243827"/>
              <a:gd name="connsiteY200" fmla="*/ 5599672 h 5641173"/>
              <a:gd name="connsiteX201" fmla="*/ 3963475 w 11243827"/>
              <a:gd name="connsiteY201" fmla="*/ 5581841 h 5641173"/>
              <a:gd name="connsiteX202" fmla="*/ 3703613 w 11243827"/>
              <a:gd name="connsiteY202" fmla="*/ 5572482 h 5641173"/>
              <a:gd name="connsiteX203" fmla="*/ 3432987 w 11243827"/>
              <a:gd name="connsiteY203" fmla="*/ 5545768 h 5641173"/>
              <a:gd name="connsiteX204" fmla="*/ 3176381 w 11243827"/>
              <a:gd name="connsiteY204" fmla="*/ 5556110 h 5641173"/>
              <a:gd name="connsiteX205" fmla="*/ 2710156 w 11243827"/>
              <a:gd name="connsiteY205" fmla="*/ 5527517 h 5641173"/>
              <a:gd name="connsiteX206" fmla="*/ 2550206 w 11243827"/>
              <a:gd name="connsiteY206" fmla="*/ 5524958 h 5641173"/>
              <a:gd name="connsiteX207" fmla="*/ 2443041 w 11243827"/>
              <a:gd name="connsiteY207" fmla="*/ 5523990 h 5641173"/>
              <a:gd name="connsiteX208" fmla="*/ 2435613 w 11243827"/>
              <a:gd name="connsiteY208" fmla="*/ 5526704 h 5641173"/>
              <a:gd name="connsiteX209" fmla="*/ 2405682 w 11243827"/>
              <a:gd name="connsiteY209" fmla="*/ 5528307 h 5641173"/>
              <a:gd name="connsiteX210" fmla="*/ 2397487 w 11243827"/>
              <a:gd name="connsiteY210" fmla="*/ 5540337 h 5641173"/>
              <a:gd name="connsiteX211" fmla="*/ 2297454 w 11243827"/>
              <a:gd name="connsiteY211" fmla="*/ 5550765 h 5641173"/>
              <a:gd name="connsiteX212" fmla="*/ 2056700 w 11243827"/>
              <a:gd name="connsiteY212" fmla="*/ 5555489 h 5641173"/>
              <a:gd name="connsiteX213" fmla="*/ 1878530 w 11243827"/>
              <a:gd name="connsiteY213" fmla="*/ 5535330 h 5641173"/>
              <a:gd name="connsiteX214" fmla="*/ 1859292 w 11243827"/>
              <a:gd name="connsiteY214" fmla="*/ 5535461 h 5641173"/>
              <a:gd name="connsiteX215" fmla="*/ 1835626 w 11243827"/>
              <a:gd name="connsiteY215" fmla="*/ 5533793 h 5641173"/>
              <a:gd name="connsiteX216" fmla="*/ 1798939 w 11243827"/>
              <a:gd name="connsiteY216" fmla="*/ 5540285 h 5641173"/>
              <a:gd name="connsiteX217" fmla="*/ 1779046 w 11243827"/>
              <a:gd name="connsiteY217" fmla="*/ 5549949 h 5641173"/>
              <a:gd name="connsiteX218" fmla="*/ 1772421 w 11243827"/>
              <a:gd name="connsiteY218" fmla="*/ 5549018 h 5641173"/>
              <a:gd name="connsiteX219" fmla="*/ 1772052 w 11243827"/>
              <a:gd name="connsiteY219" fmla="*/ 5545689 h 5641173"/>
              <a:gd name="connsiteX220" fmla="*/ 1711543 w 11243827"/>
              <a:gd name="connsiteY220" fmla="*/ 5534558 h 5641173"/>
              <a:gd name="connsiteX221" fmla="*/ 1631462 w 11243827"/>
              <a:gd name="connsiteY221" fmla="*/ 5491807 h 5641173"/>
              <a:gd name="connsiteX222" fmla="*/ 1538763 w 11243827"/>
              <a:gd name="connsiteY222" fmla="*/ 5482781 h 5641173"/>
              <a:gd name="connsiteX223" fmla="*/ 1501533 w 11243827"/>
              <a:gd name="connsiteY223" fmla="*/ 5467817 h 5641173"/>
              <a:gd name="connsiteX224" fmla="*/ 1461266 w 11243827"/>
              <a:gd name="connsiteY224" fmla="*/ 5469343 h 5641173"/>
              <a:gd name="connsiteX225" fmla="*/ 1449415 w 11243827"/>
              <a:gd name="connsiteY225" fmla="*/ 5460467 h 5641173"/>
              <a:gd name="connsiteX226" fmla="*/ 1447454 w 11243827"/>
              <a:gd name="connsiteY226" fmla="*/ 5458776 h 5641173"/>
              <a:gd name="connsiteX227" fmla="*/ 1437814 w 11243827"/>
              <a:gd name="connsiteY227" fmla="*/ 5455515 h 5641173"/>
              <a:gd name="connsiteX228" fmla="*/ 1437334 w 11243827"/>
              <a:gd name="connsiteY228" fmla="*/ 5450209 h 5641173"/>
              <a:gd name="connsiteX229" fmla="*/ 1424429 w 11243827"/>
              <a:gd name="connsiteY229" fmla="*/ 5442157 h 5641173"/>
              <a:gd name="connsiteX230" fmla="*/ 1406063 w 11243827"/>
              <a:gd name="connsiteY230" fmla="*/ 5437380 h 5641173"/>
              <a:gd name="connsiteX231" fmla="*/ 1316379 w 11243827"/>
              <a:gd name="connsiteY231" fmla="*/ 5419601 h 5641173"/>
              <a:gd name="connsiteX232" fmla="*/ 1264090 w 11243827"/>
              <a:gd name="connsiteY232" fmla="*/ 5406153 h 5641173"/>
              <a:gd name="connsiteX233" fmla="*/ 1246374 w 11243827"/>
              <a:gd name="connsiteY233" fmla="*/ 5396631 h 5641173"/>
              <a:gd name="connsiteX234" fmla="*/ 1220190 w 11243827"/>
              <a:gd name="connsiteY234" fmla="*/ 5386301 h 5641173"/>
              <a:gd name="connsiteX235" fmla="*/ 1175643 w 11243827"/>
              <a:gd name="connsiteY235" fmla="*/ 5364651 h 5641173"/>
              <a:gd name="connsiteX236" fmla="*/ 1150342 w 11243827"/>
              <a:gd name="connsiteY236" fmla="*/ 5358447 h 5641173"/>
              <a:gd name="connsiteX237" fmla="*/ 1137272 w 11243827"/>
              <a:gd name="connsiteY237" fmla="*/ 5351191 h 5641173"/>
              <a:gd name="connsiteX238" fmla="*/ 1131268 w 11243827"/>
              <a:gd name="connsiteY238" fmla="*/ 5350530 h 5641173"/>
              <a:gd name="connsiteX239" fmla="*/ 1112024 w 11243827"/>
              <a:gd name="connsiteY239" fmla="*/ 5345786 h 5641173"/>
              <a:gd name="connsiteX240" fmla="*/ 1100870 w 11243827"/>
              <a:gd name="connsiteY240" fmla="*/ 5343651 h 5641173"/>
              <a:gd name="connsiteX241" fmla="*/ 1096383 w 11243827"/>
              <a:gd name="connsiteY241" fmla="*/ 5343015 h 5641173"/>
              <a:gd name="connsiteX242" fmla="*/ 1085571 w 11243827"/>
              <a:gd name="connsiteY242" fmla="*/ 5345836 h 5641173"/>
              <a:gd name="connsiteX243" fmla="*/ 1073168 w 11243827"/>
              <a:gd name="connsiteY243" fmla="*/ 5341521 h 5641173"/>
              <a:gd name="connsiteX244" fmla="*/ 1058039 w 11243827"/>
              <a:gd name="connsiteY244" fmla="*/ 5343504 h 5641173"/>
              <a:gd name="connsiteX245" fmla="*/ 1055426 w 11243827"/>
              <a:gd name="connsiteY245" fmla="*/ 5339088 h 5641173"/>
              <a:gd name="connsiteX246" fmla="*/ 1044738 w 11243827"/>
              <a:gd name="connsiteY246" fmla="*/ 5333063 h 5641173"/>
              <a:gd name="connsiteX247" fmla="*/ 1033909 w 11243827"/>
              <a:gd name="connsiteY247" fmla="*/ 5335680 h 5641173"/>
              <a:gd name="connsiteX248" fmla="*/ 1012649 w 11243827"/>
              <a:gd name="connsiteY248" fmla="*/ 5334541 h 5641173"/>
              <a:gd name="connsiteX249" fmla="*/ 1007115 w 11243827"/>
              <a:gd name="connsiteY249" fmla="*/ 5332775 h 5641173"/>
              <a:gd name="connsiteX250" fmla="*/ 986002 w 11243827"/>
              <a:gd name="connsiteY250" fmla="*/ 5334906 h 5641173"/>
              <a:gd name="connsiteX251" fmla="*/ 953418 w 11243827"/>
              <a:gd name="connsiteY251" fmla="*/ 5333901 h 5641173"/>
              <a:gd name="connsiteX252" fmla="*/ 916854 w 11243827"/>
              <a:gd name="connsiteY252" fmla="*/ 5329435 h 5641173"/>
              <a:gd name="connsiteX253" fmla="*/ 905651 w 11243827"/>
              <a:gd name="connsiteY253" fmla="*/ 5332114 h 5641173"/>
              <a:gd name="connsiteX254" fmla="*/ 836961 w 11243827"/>
              <a:gd name="connsiteY254" fmla="*/ 5330803 h 5641173"/>
              <a:gd name="connsiteX255" fmla="*/ 817627 w 11243827"/>
              <a:gd name="connsiteY255" fmla="*/ 5330580 h 5641173"/>
              <a:gd name="connsiteX256" fmla="*/ 801817 w 11243827"/>
              <a:gd name="connsiteY256" fmla="*/ 5325937 h 5641173"/>
              <a:gd name="connsiteX257" fmla="*/ 798857 w 11243827"/>
              <a:gd name="connsiteY257" fmla="*/ 5320979 h 5641173"/>
              <a:gd name="connsiteX258" fmla="*/ 788354 w 11243827"/>
              <a:gd name="connsiteY258" fmla="*/ 5320143 h 5641173"/>
              <a:gd name="connsiteX259" fmla="*/ 785726 w 11243827"/>
              <a:gd name="connsiteY259" fmla="*/ 5318989 h 5641173"/>
              <a:gd name="connsiteX260" fmla="*/ 770507 w 11243827"/>
              <a:gd name="connsiteY260" fmla="*/ 5313309 h 5641173"/>
              <a:gd name="connsiteX261" fmla="*/ 733810 w 11243827"/>
              <a:gd name="connsiteY261" fmla="*/ 5324286 h 5641173"/>
              <a:gd name="connsiteX262" fmla="*/ 692117 w 11243827"/>
              <a:gd name="connsiteY262" fmla="*/ 5318786 h 5641173"/>
              <a:gd name="connsiteX263" fmla="*/ 574943 w 11243827"/>
              <a:gd name="connsiteY263" fmla="*/ 5327578 h 5641173"/>
              <a:gd name="connsiteX264" fmla="*/ 441302 w 11243827"/>
              <a:gd name="connsiteY264" fmla="*/ 5307062 h 5641173"/>
              <a:gd name="connsiteX265" fmla="*/ 336819 w 11243827"/>
              <a:gd name="connsiteY265" fmla="*/ 5336690 h 5641173"/>
              <a:gd name="connsiteX266" fmla="*/ 215763 w 11243827"/>
              <a:gd name="connsiteY266" fmla="*/ 5332575 h 5641173"/>
              <a:gd name="connsiteX267" fmla="*/ 205927 w 11243827"/>
              <a:gd name="connsiteY267" fmla="*/ 5339672 h 5641173"/>
              <a:gd name="connsiteX268" fmla="*/ 194189 w 11243827"/>
              <a:gd name="connsiteY268" fmla="*/ 5343588 h 5641173"/>
              <a:gd name="connsiteX269" fmla="*/ 192552 w 11243827"/>
              <a:gd name="connsiteY269" fmla="*/ 5342845 h 5641173"/>
              <a:gd name="connsiteX270" fmla="*/ 178320 w 11243827"/>
              <a:gd name="connsiteY270" fmla="*/ 5343766 h 5641173"/>
              <a:gd name="connsiteX271" fmla="*/ 175596 w 11243827"/>
              <a:gd name="connsiteY271" fmla="*/ 5346411 h 5641173"/>
              <a:gd name="connsiteX272" fmla="*/ 165951 w 11243827"/>
              <a:gd name="connsiteY272" fmla="*/ 5347808 h 5641173"/>
              <a:gd name="connsiteX273" fmla="*/ 147287 w 11243827"/>
              <a:gd name="connsiteY273" fmla="*/ 5352625 h 5641173"/>
              <a:gd name="connsiteX274" fmla="*/ 143484 w 11243827"/>
              <a:gd name="connsiteY274" fmla="*/ 5351591 h 5641173"/>
              <a:gd name="connsiteX275" fmla="*/ 114847 w 11243827"/>
              <a:gd name="connsiteY275" fmla="*/ 5355844 h 5641173"/>
              <a:gd name="connsiteX276" fmla="*/ 114306 w 11243827"/>
              <a:gd name="connsiteY276" fmla="*/ 5354983 h 5641173"/>
              <a:gd name="connsiteX277" fmla="*/ 105588 w 11243827"/>
              <a:gd name="connsiteY277" fmla="*/ 5352169 h 5641173"/>
              <a:gd name="connsiteX278" fmla="*/ 89264 w 11243827"/>
              <a:gd name="connsiteY278" fmla="*/ 5348886 h 5641173"/>
              <a:gd name="connsiteX279" fmla="*/ 49794 w 11243827"/>
              <a:gd name="connsiteY279" fmla="*/ 5329950 h 5641173"/>
              <a:gd name="connsiteX280" fmla="*/ 19924 w 11243827"/>
              <a:gd name="connsiteY280" fmla="*/ 5334282 h 5641173"/>
              <a:gd name="connsiteX281" fmla="*/ 13819 w 11243827"/>
              <a:gd name="connsiteY281" fmla="*/ 5334653 h 5641173"/>
              <a:gd name="connsiteX282" fmla="*/ 13657 w 11243827"/>
              <a:gd name="connsiteY282" fmla="*/ 5334455 h 5641173"/>
              <a:gd name="connsiteX283" fmla="*/ 7139 w 11243827"/>
              <a:gd name="connsiteY283" fmla="*/ 5334438 h 5641173"/>
              <a:gd name="connsiteX284" fmla="*/ 2684 w 11243827"/>
              <a:gd name="connsiteY284" fmla="*/ 5335333 h 5641173"/>
              <a:gd name="connsiteX285" fmla="*/ 0 w 11243827"/>
              <a:gd name="connsiteY285" fmla="*/ 5335496 h 5641173"/>
              <a:gd name="connsiteX286" fmla="*/ 0 w 11243827"/>
              <a:gd name="connsiteY286" fmla="*/ 10592 h 5641173"/>
              <a:gd name="connsiteX287" fmla="*/ 11243827 w 11243827"/>
              <a:gd name="connsiteY287" fmla="*/ 0 h 5641173"/>
              <a:gd name="connsiteX0" fmla="*/ 11243827 w 11243827"/>
              <a:gd name="connsiteY0" fmla="*/ 0 h 5641173"/>
              <a:gd name="connsiteX1" fmla="*/ 11243827 w 11243827"/>
              <a:gd name="connsiteY1" fmla="*/ 1470035 h 5641173"/>
              <a:gd name="connsiteX2" fmla="*/ 11243827 w 11243827"/>
              <a:gd name="connsiteY2" fmla="*/ 5001571 h 5641173"/>
              <a:gd name="connsiteX3" fmla="*/ 11243827 w 11243827"/>
              <a:gd name="connsiteY3" fmla="*/ 5209610 h 5641173"/>
              <a:gd name="connsiteX4" fmla="*/ 11240675 w 11243827"/>
              <a:gd name="connsiteY4" fmla="*/ 5210442 h 5641173"/>
              <a:gd name="connsiteX5" fmla="*/ 11179959 w 11243827"/>
              <a:gd name="connsiteY5" fmla="*/ 5221199 h 5641173"/>
              <a:gd name="connsiteX6" fmla="*/ 11105493 w 11243827"/>
              <a:gd name="connsiteY6" fmla="*/ 5259905 h 5641173"/>
              <a:gd name="connsiteX7" fmla="*/ 11078640 w 11243827"/>
              <a:gd name="connsiteY7" fmla="*/ 5263531 h 5641173"/>
              <a:gd name="connsiteX8" fmla="*/ 11079616 w 11243827"/>
              <a:gd name="connsiteY8" fmla="*/ 5270380 h 5641173"/>
              <a:gd name="connsiteX9" fmla="*/ 11069641 w 11243827"/>
              <a:gd name="connsiteY9" fmla="*/ 5270884 h 5641173"/>
              <a:gd name="connsiteX10" fmla="*/ 11047377 w 11243827"/>
              <a:gd name="connsiteY10" fmla="*/ 5271051 h 5641173"/>
              <a:gd name="connsiteX11" fmla="*/ 10980705 w 11243827"/>
              <a:gd name="connsiteY11" fmla="*/ 5272951 h 5641173"/>
              <a:gd name="connsiteX12" fmla="*/ 10962514 w 11243827"/>
              <a:gd name="connsiteY12" fmla="*/ 5286084 h 5641173"/>
              <a:gd name="connsiteX13" fmla="*/ 10945307 w 11243827"/>
              <a:gd name="connsiteY13" fmla="*/ 5286290 h 5641173"/>
              <a:gd name="connsiteX14" fmla="*/ 10845516 w 11243827"/>
              <a:gd name="connsiteY14" fmla="*/ 5303894 h 5641173"/>
              <a:gd name="connsiteX15" fmla="*/ 10831795 w 11243827"/>
              <a:gd name="connsiteY15" fmla="*/ 5305210 h 5641173"/>
              <a:gd name="connsiteX16" fmla="*/ 10824365 w 11243827"/>
              <a:gd name="connsiteY16" fmla="*/ 5311111 h 5641173"/>
              <a:gd name="connsiteX17" fmla="*/ 10797756 w 11243827"/>
              <a:gd name="connsiteY17" fmla="*/ 5312285 h 5641173"/>
              <a:gd name="connsiteX18" fmla="*/ 10796525 w 11243827"/>
              <a:gd name="connsiteY18" fmla="*/ 5315645 h 5641173"/>
              <a:gd name="connsiteX19" fmla="*/ 10709063 w 11243827"/>
              <a:gd name="connsiteY19" fmla="*/ 5344492 h 5641173"/>
              <a:gd name="connsiteX20" fmla="*/ 10694078 w 11243827"/>
              <a:gd name="connsiteY20" fmla="*/ 5349258 h 5641173"/>
              <a:gd name="connsiteX21" fmla="*/ 10681131 w 11243827"/>
              <a:gd name="connsiteY21" fmla="*/ 5347812 h 5641173"/>
              <a:gd name="connsiteX22" fmla="*/ 10609448 w 11243827"/>
              <a:gd name="connsiteY22" fmla="*/ 5351931 h 5641173"/>
              <a:gd name="connsiteX23" fmla="*/ 10592397 w 11243827"/>
              <a:gd name="connsiteY23" fmla="*/ 5349402 h 5641173"/>
              <a:gd name="connsiteX24" fmla="*/ 10585227 w 11243827"/>
              <a:gd name="connsiteY24" fmla="*/ 5344063 h 5641173"/>
              <a:gd name="connsiteX25" fmla="*/ 10557472 w 11243827"/>
              <a:gd name="connsiteY25" fmla="*/ 5354151 h 5641173"/>
              <a:gd name="connsiteX26" fmla="*/ 10514646 w 11243827"/>
              <a:gd name="connsiteY26" fmla="*/ 5361064 h 5641173"/>
              <a:gd name="connsiteX27" fmla="*/ 10494292 w 11243827"/>
              <a:gd name="connsiteY27" fmla="*/ 5366054 h 5641173"/>
              <a:gd name="connsiteX28" fmla="*/ 10477869 w 11243827"/>
              <a:gd name="connsiteY28" fmla="*/ 5363025 h 5641173"/>
              <a:gd name="connsiteX29" fmla="*/ 10384411 w 11243827"/>
              <a:gd name="connsiteY29" fmla="*/ 5362257 h 5641173"/>
              <a:gd name="connsiteX30" fmla="*/ 10362921 w 11243827"/>
              <a:gd name="connsiteY30" fmla="*/ 5357444 h 5641173"/>
              <a:gd name="connsiteX31" fmla="*/ 10352736 w 11243827"/>
              <a:gd name="connsiteY31" fmla="*/ 5347851 h 5641173"/>
              <a:gd name="connsiteX32" fmla="*/ 10344754 w 11243827"/>
              <a:gd name="connsiteY32" fmla="*/ 5351272 h 5641173"/>
              <a:gd name="connsiteX33" fmla="*/ 10288226 w 11243827"/>
              <a:gd name="connsiteY33" fmla="*/ 5351613 h 5641173"/>
              <a:gd name="connsiteX34" fmla="*/ 10251350 w 11243827"/>
              <a:gd name="connsiteY34" fmla="*/ 5352711 h 5641173"/>
              <a:gd name="connsiteX35" fmla="*/ 10249108 w 11243827"/>
              <a:gd name="connsiteY35" fmla="*/ 5365881 h 5641173"/>
              <a:gd name="connsiteX36" fmla="*/ 10216272 w 11243827"/>
              <a:gd name="connsiteY36" fmla="*/ 5370573 h 5641173"/>
              <a:gd name="connsiteX37" fmla="*/ 10181278 w 11243827"/>
              <a:gd name="connsiteY37" fmla="*/ 5362119 h 5641173"/>
              <a:gd name="connsiteX38" fmla="*/ 10140033 w 11243827"/>
              <a:gd name="connsiteY38" fmla="*/ 5363304 h 5641173"/>
              <a:gd name="connsiteX39" fmla="*/ 10115353 w 11243827"/>
              <a:gd name="connsiteY39" fmla="*/ 5363869 h 5641173"/>
              <a:gd name="connsiteX40" fmla="*/ 10050578 w 11243827"/>
              <a:gd name="connsiteY40" fmla="*/ 5376153 h 5641173"/>
              <a:gd name="connsiteX41" fmla="*/ 9945478 w 11243827"/>
              <a:gd name="connsiteY41" fmla="*/ 5422859 h 5641173"/>
              <a:gd name="connsiteX42" fmla="*/ 9912481 w 11243827"/>
              <a:gd name="connsiteY42" fmla="*/ 5429477 h 5641173"/>
              <a:gd name="connsiteX43" fmla="*/ 9906713 w 11243827"/>
              <a:gd name="connsiteY43" fmla="*/ 5426784 h 5641173"/>
              <a:gd name="connsiteX44" fmla="*/ 9742436 w 11243827"/>
              <a:gd name="connsiteY44" fmla="*/ 5454834 h 5641173"/>
              <a:gd name="connsiteX45" fmla="*/ 9713044 w 11243827"/>
              <a:gd name="connsiteY45" fmla="*/ 5456476 h 5641173"/>
              <a:gd name="connsiteX46" fmla="*/ 9691033 w 11243827"/>
              <a:gd name="connsiteY46" fmla="*/ 5455451 h 5641173"/>
              <a:gd name="connsiteX47" fmla="*/ 9638355 w 11243827"/>
              <a:gd name="connsiteY47" fmla="*/ 5464794 h 5641173"/>
              <a:gd name="connsiteX48" fmla="*/ 9552434 w 11243827"/>
              <a:gd name="connsiteY48" fmla="*/ 5485280 h 5641173"/>
              <a:gd name="connsiteX49" fmla="*/ 9533883 w 11243827"/>
              <a:gd name="connsiteY49" fmla="*/ 5488516 h 5641173"/>
              <a:gd name="connsiteX50" fmla="*/ 9516916 w 11243827"/>
              <a:gd name="connsiteY50" fmla="*/ 5486828 h 5641173"/>
              <a:gd name="connsiteX51" fmla="*/ 9512093 w 11243827"/>
              <a:gd name="connsiteY51" fmla="*/ 5482541 h 5641173"/>
              <a:gd name="connsiteX52" fmla="*/ 9501725 w 11243827"/>
              <a:gd name="connsiteY52" fmla="*/ 5483603 h 5641173"/>
              <a:gd name="connsiteX53" fmla="*/ 9498754 w 11243827"/>
              <a:gd name="connsiteY53" fmla="*/ 5482951 h 5641173"/>
              <a:gd name="connsiteX54" fmla="*/ 9481932 w 11243827"/>
              <a:gd name="connsiteY54" fmla="*/ 5480151 h 5641173"/>
              <a:gd name="connsiteX55" fmla="*/ 9451321 w 11243827"/>
              <a:gd name="connsiteY55" fmla="*/ 5497375 h 5641173"/>
              <a:gd name="connsiteX56" fmla="*/ 9409298 w 11243827"/>
              <a:gd name="connsiteY56" fmla="*/ 5499478 h 5641173"/>
              <a:gd name="connsiteX57" fmla="*/ 9303056 w 11243827"/>
              <a:gd name="connsiteY57" fmla="*/ 5519093 h 5641173"/>
              <a:gd name="connsiteX58" fmla="*/ 9229078 w 11243827"/>
              <a:gd name="connsiteY58" fmla="*/ 5524154 h 5641173"/>
              <a:gd name="connsiteX59" fmla="*/ 9165105 w 11243827"/>
              <a:gd name="connsiteY59" fmla="*/ 5532892 h 5641173"/>
              <a:gd name="connsiteX60" fmla="*/ 9077301 w 11243827"/>
              <a:gd name="connsiteY60" fmla="*/ 5580356 h 5641173"/>
              <a:gd name="connsiteX61" fmla="*/ 8960065 w 11243827"/>
              <a:gd name="connsiteY61" fmla="*/ 5597982 h 5641173"/>
              <a:gd name="connsiteX62" fmla="*/ 8953536 w 11243827"/>
              <a:gd name="connsiteY62" fmla="*/ 5606638 h 5641173"/>
              <a:gd name="connsiteX63" fmla="*/ 8943907 w 11243827"/>
              <a:gd name="connsiteY63" fmla="*/ 5612541 h 5641173"/>
              <a:gd name="connsiteX64" fmla="*/ 8942046 w 11243827"/>
              <a:gd name="connsiteY64" fmla="*/ 5612112 h 5641173"/>
              <a:gd name="connsiteX65" fmla="*/ 8928824 w 11243827"/>
              <a:gd name="connsiteY65" fmla="*/ 5615549 h 5641173"/>
              <a:gd name="connsiteX66" fmla="*/ 8927294 w 11243827"/>
              <a:gd name="connsiteY66" fmla="*/ 5618607 h 5641173"/>
              <a:gd name="connsiteX67" fmla="*/ 8918651 w 11243827"/>
              <a:gd name="connsiteY67" fmla="*/ 5621688 h 5641173"/>
              <a:gd name="connsiteX68" fmla="*/ 8902772 w 11243827"/>
              <a:gd name="connsiteY68" fmla="*/ 5629703 h 5641173"/>
              <a:gd name="connsiteX69" fmla="*/ 8898724 w 11243827"/>
              <a:gd name="connsiteY69" fmla="*/ 5629379 h 5641173"/>
              <a:gd name="connsiteX70" fmla="*/ 8873099 w 11243827"/>
              <a:gd name="connsiteY70" fmla="*/ 5638628 h 5641173"/>
              <a:gd name="connsiteX71" fmla="*/ 8872234 w 11243827"/>
              <a:gd name="connsiteY71" fmla="*/ 5637889 h 5641173"/>
              <a:gd name="connsiteX72" fmla="*/ 8862777 w 11243827"/>
              <a:gd name="connsiteY72" fmla="*/ 5636711 h 5641173"/>
              <a:gd name="connsiteX73" fmla="*/ 8845869 w 11243827"/>
              <a:gd name="connsiteY73" fmla="*/ 5636436 h 5641173"/>
              <a:gd name="connsiteX74" fmla="*/ 8800548 w 11243827"/>
              <a:gd name="connsiteY74" fmla="*/ 5625084 h 5641173"/>
              <a:gd name="connsiteX75" fmla="*/ 8773774 w 11243827"/>
              <a:gd name="connsiteY75" fmla="*/ 5634630 h 5641173"/>
              <a:gd name="connsiteX76" fmla="*/ 8698255 w 11243827"/>
              <a:gd name="connsiteY76" fmla="*/ 5636083 h 5641173"/>
              <a:gd name="connsiteX77" fmla="*/ 8619167 w 11243827"/>
              <a:gd name="connsiteY77" fmla="*/ 5619130 h 5641173"/>
              <a:gd name="connsiteX78" fmla="*/ 8539822 w 11243827"/>
              <a:gd name="connsiteY78" fmla="*/ 5616905 h 5641173"/>
              <a:gd name="connsiteX79" fmla="*/ 8511094 w 11243827"/>
              <a:gd name="connsiteY79" fmla="*/ 5617360 h 5641173"/>
              <a:gd name="connsiteX80" fmla="*/ 8459886 w 11243827"/>
              <a:gd name="connsiteY80" fmla="*/ 5612612 h 5641173"/>
              <a:gd name="connsiteX81" fmla="*/ 8436432 w 11243827"/>
              <a:gd name="connsiteY81" fmla="*/ 5606990 h 5641173"/>
              <a:gd name="connsiteX82" fmla="*/ 8435403 w 11243827"/>
              <a:gd name="connsiteY82" fmla="*/ 5607336 h 5641173"/>
              <a:gd name="connsiteX83" fmla="*/ 8433307 w 11243827"/>
              <a:gd name="connsiteY83" fmla="*/ 5604917 h 5641173"/>
              <a:gd name="connsiteX84" fmla="*/ 8428968 w 11243827"/>
              <a:gd name="connsiteY84" fmla="*/ 5603796 h 5641173"/>
              <a:gd name="connsiteX85" fmla="*/ 8417124 w 11243827"/>
              <a:gd name="connsiteY85" fmla="*/ 5604518 h 5641173"/>
              <a:gd name="connsiteX86" fmla="*/ 8412669 w 11243827"/>
              <a:gd name="connsiteY86" fmla="*/ 5605413 h 5641173"/>
              <a:gd name="connsiteX87" fmla="*/ 8406152 w 11243827"/>
              <a:gd name="connsiteY87" fmla="*/ 5605396 h 5641173"/>
              <a:gd name="connsiteX88" fmla="*/ 8405989 w 11243827"/>
              <a:gd name="connsiteY88" fmla="*/ 5605197 h 5641173"/>
              <a:gd name="connsiteX89" fmla="*/ 8399884 w 11243827"/>
              <a:gd name="connsiteY89" fmla="*/ 5605568 h 5641173"/>
              <a:gd name="connsiteX90" fmla="*/ 8370014 w 11243827"/>
              <a:gd name="connsiteY90" fmla="*/ 5609900 h 5641173"/>
              <a:gd name="connsiteX91" fmla="*/ 8330544 w 11243827"/>
              <a:gd name="connsiteY91" fmla="*/ 5590964 h 5641173"/>
              <a:gd name="connsiteX92" fmla="*/ 8314221 w 11243827"/>
              <a:gd name="connsiteY92" fmla="*/ 5587682 h 5641173"/>
              <a:gd name="connsiteX93" fmla="*/ 8305502 w 11243827"/>
              <a:gd name="connsiteY93" fmla="*/ 5584868 h 5641173"/>
              <a:gd name="connsiteX94" fmla="*/ 8304962 w 11243827"/>
              <a:gd name="connsiteY94" fmla="*/ 5584007 h 5641173"/>
              <a:gd name="connsiteX95" fmla="*/ 8276324 w 11243827"/>
              <a:gd name="connsiteY95" fmla="*/ 5588260 h 5641173"/>
              <a:gd name="connsiteX96" fmla="*/ 8272522 w 11243827"/>
              <a:gd name="connsiteY96" fmla="*/ 5587226 h 5641173"/>
              <a:gd name="connsiteX97" fmla="*/ 8253857 w 11243827"/>
              <a:gd name="connsiteY97" fmla="*/ 5592043 h 5641173"/>
              <a:gd name="connsiteX98" fmla="*/ 8244212 w 11243827"/>
              <a:gd name="connsiteY98" fmla="*/ 5593439 h 5641173"/>
              <a:gd name="connsiteX99" fmla="*/ 8241488 w 11243827"/>
              <a:gd name="connsiteY99" fmla="*/ 5596085 h 5641173"/>
              <a:gd name="connsiteX100" fmla="*/ 8227256 w 11243827"/>
              <a:gd name="connsiteY100" fmla="*/ 5597005 h 5641173"/>
              <a:gd name="connsiteX101" fmla="*/ 8225619 w 11243827"/>
              <a:gd name="connsiteY101" fmla="*/ 5596262 h 5641173"/>
              <a:gd name="connsiteX102" fmla="*/ 8213882 w 11243827"/>
              <a:gd name="connsiteY102" fmla="*/ 5600179 h 5641173"/>
              <a:gd name="connsiteX103" fmla="*/ 8204045 w 11243827"/>
              <a:gd name="connsiteY103" fmla="*/ 5607275 h 5641173"/>
              <a:gd name="connsiteX104" fmla="*/ 8082989 w 11243827"/>
              <a:gd name="connsiteY104" fmla="*/ 5603160 h 5641173"/>
              <a:gd name="connsiteX105" fmla="*/ 7976942 w 11243827"/>
              <a:gd name="connsiteY105" fmla="*/ 5598455 h 5641173"/>
              <a:gd name="connsiteX106" fmla="*/ 7950121 w 11243827"/>
              <a:gd name="connsiteY106" fmla="*/ 5590893 h 5641173"/>
              <a:gd name="connsiteX107" fmla="*/ 7727691 w 11243827"/>
              <a:gd name="connsiteY107" fmla="*/ 5621064 h 5641173"/>
              <a:gd name="connsiteX108" fmla="*/ 7685998 w 11243827"/>
              <a:gd name="connsiteY108" fmla="*/ 5615564 h 5641173"/>
              <a:gd name="connsiteX109" fmla="*/ 7649302 w 11243827"/>
              <a:gd name="connsiteY109" fmla="*/ 5626541 h 5641173"/>
              <a:gd name="connsiteX110" fmla="*/ 7634083 w 11243827"/>
              <a:gd name="connsiteY110" fmla="*/ 5620862 h 5641173"/>
              <a:gd name="connsiteX111" fmla="*/ 7631455 w 11243827"/>
              <a:gd name="connsiteY111" fmla="*/ 5619708 h 5641173"/>
              <a:gd name="connsiteX112" fmla="*/ 7620952 w 11243827"/>
              <a:gd name="connsiteY112" fmla="*/ 5618872 h 5641173"/>
              <a:gd name="connsiteX113" fmla="*/ 7617992 w 11243827"/>
              <a:gd name="connsiteY113" fmla="*/ 5613914 h 5641173"/>
              <a:gd name="connsiteX114" fmla="*/ 7602182 w 11243827"/>
              <a:gd name="connsiteY114" fmla="*/ 5609271 h 5641173"/>
              <a:gd name="connsiteX115" fmla="*/ 7582847 w 11243827"/>
              <a:gd name="connsiteY115" fmla="*/ 5609047 h 5641173"/>
              <a:gd name="connsiteX116" fmla="*/ 7514158 w 11243827"/>
              <a:gd name="connsiteY116" fmla="*/ 5607737 h 5641173"/>
              <a:gd name="connsiteX117" fmla="*/ 7502955 w 11243827"/>
              <a:gd name="connsiteY117" fmla="*/ 5610415 h 5641173"/>
              <a:gd name="connsiteX118" fmla="*/ 7466391 w 11243827"/>
              <a:gd name="connsiteY118" fmla="*/ 5605949 h 5641173"/>
              <a:gd name="connsiteX119" fmla="*/ 7433806 w 11243827"/>
              <a:gd name="connsiteY119" fmla="*/ 5604945 h 5641173"/>
              <a:gd name="connsiteX120" fmla="*/ 7412693 w 11243827"/>
              <a:gd name="connsiteY120" fmla="*/ 5607075 h 5641173"/>
              <a:gd name="connsiteX121" fmla="*/ 7407159 w 11243827"/>
              <a:gd name="connsiteY121" fmla="*/ 5605310 h 5641173"/>
              <a:gd name="connsiteX122" fmla="*/ 7385900 w 11243827"/>
              <a:gd name="connsiteY122" fmla="*/ 5604171 h 5641173"/>
              <a:gd name="connsiteX123" fmla="*/ 7375071 w 11243827"/>
              <a:gd name="connsiteY123" fmla="*/ 5606788 h 5641173"/>
              <a:gd name="connsiteX124" fmla="*/ 7364382 w 11243827"/>
              <a:gd name="connsiteY124" fmla="*/ 5600762 h 5641173"/>
              <a:gd name="connsiteX125" fmla="*/ 7361770 w 11243827"/>
              <a:gd name="connsiteY125" fmla="*/ 5596347 h 5641173"/>
              <a:gd name="connsiteX126" fmla="*/ 7346641 w 11243827"/>
              <a:gd name="connsiteY126" fmla="*/ 5598329 h 5641173"/>
              <a:gd name="connsiteX127" fmla="*/ 7334238 w 11243827"/>
              <a:gd name="connsiteY127" fmla="*/ 5594014 h 5641173"/>
              <a:gd name="connsiteX128" fmla="*/ 7323426 w 11243827"/>
              <a:gd name="connsiteY128" fmla="*/ 5596835 h 5641173"/>
              <a:gd name="connsiteX129" fmla="*/ 7318938 w 11243827"/>
              <a:gd name="connsiteY129" fmla="*/ 5596200 h 5641173"/>
              <a:gd name="connsiteX130" fmla="*/ 7307784 w 11243827"/>
              <a:gd name="connsiteY130" fmla="*/ 5594065 h 5641173"/>
              <a:gd name="connsiteX131" fmla="*/ 7288540 w 11243827"/>
              <a:gd name="connsiteY131" fmla="*/ 5589320 h 5641173"/>
              <a:gd name="connsiteX132" fmla="*/ 7282537 w 11243827"/>
              <a:gd name="connsiteY132" fmla="*/ 5588660 h 5641173"/>
              <a:gd name="connsiteX133" fmla="*/ 7269466 w 11243827"/>
              <a:gd name="connsiteY133" fmla="*/ 5581404 h 5641173"/>
              <a:gd name="connsiteX134" fmla="*/ 7244165 w 11243827"/>
              <a:gd name="connsiteY134" fmla="*/ 5575200 h 5641173"/>
              <a:gd name="connsiteX135" fmla="*/ 7199619 w 11243827"/>
              <a:gd name="connsiteY135" fmla="*/ 5553550 h 5641173"/>
              <a:gd name="connsiteX136" fmla="*/ 7173434 w 11243827"/>
              <a:gd name="connsiteY136" fmla="*/ 5543219 h 5641173"/>
              <a:gd name="connsiteX137" fmla="*/ 7155718 w 11243827"/>
              <a:gd name="connsiteY137" fmla="*/ 5533697 h 5641173"/>
              <a:gd name="connsiteX138" fmla="*/ 7103430 w 11243827"/>
              <a:gd name="connsiteY138" fmla="*/ 5520249 h 5641173"/>
              <a:gd name="connsiteX139" fmla="*/ 7013746 w 11243827"/>
              <a:gd name="connsiteY139" fmla="*/ 5502470 h 5641173"/>
              <a:gd name="connsiteX140" fmla="*/ 6995379 w 11243827"/>
              <a:gd name="connsiteY140" fmla="*/ 5497693 h 5641173"/>
              <a:gd name="connsiteX141" fmla="*/ 6982475 w 11243827"/>
              <a:gd name="connsiteY141" fmla="*/ 5489641 h 5641173"/>
              <a:gd name="connsiteX142" fmla="*/ 6981994 w 11243827"/>
              <a:gd name="connsiteY142" fmla="*/ 5484335 h 5641173"/>
              <a:gd name="connsiteX143" fmla="*/ 6972355 w 11243827"/>
              <a:gd name="connsiteY143" fmla="*/ 5481074 h 5641173"/>
              <a:gd name="connsiteX144" fmla="*/ 6970394 w 11243827"/>
              <a:gd name="connsiteY144" fmla="*/ 5479383 h 5641173"/>
              <a:gd name="connsiteX145" fmla="*/ 6958543 w 11243827"/>
              <a:gd name="connsiteY145" fmla="*/ 5470507 h 5641173"/>
              <a:gd name="connsiteX146" fmla="*/ 6918276 w 11243827"/>
              <a:gd name="connsiteY146" fmla="*/ 5472034 h 5641173"/>
              <a:gd name="connsiteX147" fmla="*/ 6881046 w 11243827"/>
              <a:gd name="connsiteY147" fmla="*/ 5457070 h 5641173"/>
              <a:gd name="connsiteX148" fmla="*/ 6752164 w 11243827"/>
              <a:gd name="connsiteY148" fmla="*/ 5425021 h 5641173"/>
              <a:gd name="connsiteX149" fmla="*/ 6724964 w 11243827"/>
              <a:gd name="connsiteY149" fmla="*/ 5414071 h 5641173"/>
              <a:gd name="connsiteX150" fmla="*/ 6683286 w 11243827"/>
              <a:gd name="connsiteY150" fmla="*/ 5405383 h 5641173"/>
              <a:gd name="connsiteX151" fmla="*/ 6644277 w 11243827"/>
              <a:gd name="connsiteY151" fmla="*/ 5429684 h 5641173"/>
              <a:gd name="connsiteX152" fmla="*/ 6532914 w 11243827"/>
              <a:gd name="connsiteY152" fmla="*/ 5431205 h 5641173"/>
              <a:gd name="connsiteX153" fmla="*/ 6307459 w 11243827"/>
              <a:gd name="connsiteY153" fmla="*/ 5467087 h 5641173"/>
              <a:gd name="connsiteX154" fmla="*/ 6196243 w 11243827"/>
              <a:gd name="connsiteY154" fmla="*/ 5515042 h 5641173"/>
              <a:gd name="connsiteX155" fmla="*/ 6099124 w 11243827"/>
              <a:gd name="connsiteY155" fmla="*/ 5516848 h 5641173"/>
              <a:gd name="connsiteX156" fmla="*/ 6016077 w 11243827"/>
              <a:gd name="connsiteY156" fmla="*/ 5528642 h 5641173"/>
              <a:gd name="connsiteX157" fmla="*/ 6004389 w 11243827"/>
              <a:gd name="connsiteY157" fmla="*/ 5531206 h 5641173"/>
              <a:gd name="connsiteX158" fmla="*/ 5933945 w 11243827"/>
              <a:gd name="connsiteY158" fmla="*/ 5538840 h 5641173"/>
              <a:gd name="connsiteX159" fmla="*/ 5883936 w 11243827"/>
              <a:gd name="connsiteY159" fmla="*/ 5553807 h 5641173"/>
              <a:gd name="connsiteX160" fmla="*/ 5798331 w 11243827"/>
              <a:gd name="connsiteY160" fmla="*/ 5564248 h 5641173"/>
              <a:gd name="connsiteX161" fmla="*/ 5712738 w 11243827"/>
              <a:gd name="connsiteY161" fmla="*/ 5573120 h 5641173"/>
              <a:gd name="connsiteX162" fmla="*/ 5681342 w 11243827"/>
              <a:gd name="connsiteY162" fmla="*/ 5575621 h 5641173"/>
              <a:gd name="connsiteX163" fmla="*/ 5627167 w 11243827"/>
              <a:gd name="connsiteY163" fmla="*/ 5583215 h 5641173"/>
              <a:gd name="connsiteX164" fmla="*/ 5591414 w 11243827"/>
              <a:gd name="connsiteY164" fmla="*/ 5587695 h 5641173"/>
              <a:gd name="connsiteX165" fmla="*/ 5583028 w 11243827"/>
              <a:gd name="connsiteY165" fmla="*/ 5580877 h 5641173"/>
              <a:gd name="connsiteX166" fmla="*/ 5549426 w 11243827"/>
              <a:gd name="connsiteY166" fmla="*/ 5582858 h 5641173"/>
              <a:gd name="connsiteX167" fmla="*/ 5519999 w 11243827"/>
              <a:gd name="connsiteY167" fmla="*/ 5592246 h 5641173"/>
              <a:gd name="connsiteX168" fmla="*/ 5480028 w 11243827"/>
              <a:gd name="connsiteY168" fmla="*/ 5597282 h 5641173"/>
              <a:gd name="connsiteX169" fmla="*/ 5456175 w 11243827"/>
              <a:gd name="connsiteY169" fmla="*/ 5600371 h 5641173"/>
              <a:gd name="connsiteX170" fmla="*/ 5388463 w 11243827"/>
              <a:gd name="connsiteY170" fmla="*/ 5602638 h 5641173"/>
              <a:gd name="connsiteX171" fmla="*/ 5265898 w 11243827"/>
              <a:gd name="connsiteY171" fmla="*/ 5591830 h 5641173"/>
              <a:gd name="connsiteX172" fmla="*/ 5231231 w 11243827"/>
              <a:gd name="connsiteY172" fmla="*/ 5592790 h 5641173"/>
              <a:gd name="connsiteX173" fmla="*/ 5226996 w 11243827"/>
              <a:gd name="connsiteY173" fmla="*/ 5595040 h 5641173"/>
              <a:gd name="connsiteX174" fmla="*/ 5175988 w 11243827"/>
              <a:gd name="connsiteY174" fmla="*/ 5588131 h 5641173"/>
              <a:gd name="connsiteX175" fmla="*/ 5107470 w 11243827"/>
              <a:gd name="connsiteY175" fmla="*/ 5594771 h 5641173"/>
              <a:gd name="connsiteX176" fmla="*/ 5027868 w 11243827"/>
              <a:gd name="connsiteY176" fmla="*/ 5605624 h 5641173"/>
              <a:gd name="connsiteX177" fmla="*/ 5007324 w 11243827"/>
              <a:gd name="connsiteY177" fmla="*/ 5609209 h 5641173"/>
              <a:gd name="connsiteX178" fmla="*/ 4952559 w 11243827"/>
              <a:gd name="connsiteY178" fmla="*/ 5611402 h 5641173"/>
              <a:gd name="connsiteX179" fmla="*/ 4826081 w 11243827"/>
              <a:gd name="connsiteY179" fmla="*/ 5616191 h 5641173"/>
              <a:gd name="connsiteX180" fmla="*/ 4823501 w 11243827"/>
              <a:gd name="connsiteY180" fmla="*/ 5619174 h 5641173"/>
              <a:gd name="connsiteX181" fmla="*/ 4813093 w 11243827"/>
              <a:gd name="connsiteY181" fmla="*/ 5620026 h 5641173"/>
              <a:gd name="connsiteX182" fmla="*/ 4810563 w 11243827"/>
              <a:gd name="connsiteY182" fmla="*/ 5620787 h 5641173"/>
              <a:gd name="connsiteX183" fmla="*/ 4795818 w 11243827"/>
              <a:gd name="connsiteY183" fmla="*/ 5624618 h 5641173"/>
              <a:gd name="connsiteX184" fmla="*/ 4758404 w 11243827"/>
              <a:gd name="connsiteY184" fmla="*/ 5619510 h 5641173"/>
              <a:gd name="connsiteX185" fmla="*/ 4717254 w 11243827"/>
              <a:gd name="connsiteY185" fmla="*/ 5624155 h 5641173"/>
              <a:gd name="connsiteX186" fmla="*/ 4591958 w 11243827"/>
              <a:gd name="connsiteY186" fmla="*/ 5624710 h 5641173"/>
              <a:gd name="connsiteX187" fmla="*/ 4476215 w 11243827"/>
              <a:gd name="connsiteY187" fmla="*/ 5628210 h 5641173"/>
              <a:gd name="connsiteX188" fmla="*/ 4425193 w 11243827"/>
              <a:gd name="connsiteY188" fmla="*/ 5627414 h 5641173"/>
              <a:gd name="connsiteX189" fmla="*/ 4383866 w 11243827"/>
              <a:gd name="connsiteY189" fmla="*/ 5626546 h 5641173"/>
              <a:gd name="connsiteX190" fmla="*/ 4385596 w 11243827"/>
              <a:gd name="connsiteY190" fmla="*/ 5634646 h 5641173"/>
              <a:gd name="connsiteX191" fmla="*/ 4360864 w 11243827"/>
              <a:gd name="connsiteY191" fmla="*/ 5641173 h 5641173"/>
              <a:gd name="connsiteX192" fmla="*/ 4328321 w 11243827"/>
              <a:gd name="connsiteY192" fmla="*/ 5626332 h 5641173"/>
              <a:gd name="connsiteX193" fmla="*/ 4309842 w 11243827"/>
              <a:gd name="connsiteY193" fmla="*/ 5626471 h 5641173"/>
              <a:gd name="connsiteX194" fmla="*/ 4277424 w 11243827"/>
              <a:gd name="connsiteY194" fmla="*/ 5631598 h 5641173"/>
              <a:gd name="connsiteX195" fmla="*/ 4266627 w 11243827"/>
              <a:gd name="connsiteY195" fmla="*/ 5633969 h 5641173"/>
              <a:gd name="connsiteX196" fmla="*/ 4185525 w 11243827"/>
              <a:gd name="connsiteY196" fmla="*/ 5617508 h 5641173"/>
              <a:gd name="connsiteX197" fmla="*/ 4177617 w 11243827"/>
              <a:gd name="connsiteY197" fmla="*/ 5610903 h 5641173"/>
              <a:gd name="connsiteX198" fmla="*/ 4136948 w 11243827"/>
              <a:gd name="connsiteY198" fmla="*/ 5608031 h 5641173"/>
              <a:gd name="connsiteX199" fmla="*/ 4132323 w 11243827"/>
              <a:gd name="connsiteY199" fmla="*/ 5609784 h 5641173"/>
              <a:gd name="connsiteX200" fmla="*/ 4098620 w 11243827"/>
              <a:gd name="connsiteY200" fmla="*/ 5599672 h 5641173"/>
              <a:gd name="connsiteX201" fmla="*/ 3963475 w 11243827"/>
              <a:gd name="connsiteY201" fmla="*/ 5581841 h 5641173"/>
              <a:gd name="connsiteX202" fmla="*/ 3703613 w 11243827"/>
              <a:gd name="connsiteY202" fmla="*/ 5572482 h 5641173"/>
              <a:gd name="connsiteX203" fmla="*/ 3432987 w 11243827"/>
              <a:gd name="connsiteY203" fmla="*/ 5545768 h 5641173"/>
              <a:gd name="connsiteX204" fmla="*/ 3176381 w 11243827"/>
              <a:gd name="connsiteY204" fmla="*/ 5556110 h 5641173"/>
              <a:gd name="connsiteX205" fmla="*/ 2710156 w 11243827"/>
              <a:gd name="connsiteY205" fmla="*/ 5527517 h 5641173"/>
              <a:gd name="connsiteX206" fmla="*/ 2550206 w 11243827"/>
              <a:gd name="connsiteY206" fmla="*/ 5524958 h 5641173"/>
              <a:gd name="connsiteX207" fmla="*/ 2443041 w 11243827"/>
              <a:gd name="connsiteY207" fmla="*/ 5523990 h 5641173"/>
              <a:gd name="connsiteX208" fmla="*/ 2435613 w 11243827"/>
              <a:gd name="connsiteY208" fmla="*/ 5526704 h 5641173"/>
              <a:gd name="connsiteX209" fmla="*/ 2405682 w 11243827"/>
              <a:gd name="connsiteY209" fmla="*/ 5528307 h 5641173"/>
              <a:gd name="connsiteX210" fmla="*/ 2397487 w 11243827"/>
              <a:gd name="connsiteY210" fmla="*/ 5540337 h 5641173"/>
              <a:gd name="connsiteX211" fmla="*/ 2297454 w 11243827"/>
              <a:gd name="connsiteY211" fmla="*/ 5550765 h 5641173"/>
              <a:gd name="connsiteX212" fmla="*/ 2056700 w 11243827"/>
              <a:gd name="connsiteY212" fmla="*/ 5555489 h 5641173"/>
              <a:gd name="connsiteX213" fmla="*/ 1878530 w 11243827"/>
              <a:gd name="connsiteY213" fmla="*/ 5535330 h 5641173"/>
              <a:gd name="connsiteX214" fmla="*/ 1859292 w 11243827"/>
              <a:gd name="connsiteY214" fmla="*/ 5535461 h 5641173"/>
              <a:gd name="connsiteX215" fmla="*/ 1835626 w 11243827"/>
              <a:gd name="connsiteY215" fmla="*/ 5533793 h 5641173"/>
              <a:gd name="connsiteX216" fmla="*/ 1798939 w 11243827"/>
              <a:gd name="connsiteY216" fmla="*/ 5540285 h 5641173"/>
              <a:gd name="connsiteX217" fmla="*/ 1779046 w 11243827"/>
              <a:gd name="connsiteY217" fmla="*/ 5549949 h 5641173"/>
              <a:gd name="connsiteX218" fmla="*/ 1772421 w 11243827"/>
              <a:gd name="connsiteY218" fmla="*/ 5549018 h 5641173"/>
              <a:gd name="connsiteX219" fmla="*/ 1772052 w 11243827"/>
              <a:gd name="connsiteY219" fmla="*/ 5545689 h 5641173"/>
              <a:gd name="connsiteX220" fmla="*/ 1711543 w 11243827"/>
              <a:gd name="connsiteY220" fmla="*/ 5534558 h 5641173"/>
              <a:gd name="connsiteX221" fmla="*/ 1631462 w 11243827"/>
              <a:gd name="connsiteY221" fmla="*/ 5491807 h 5641173"/>
              <a:gd name="connsiteX222" fmla="*/ 1538763 w 11243827"/>
              <a:gd name="connsiteY222" fmla="*/ 5482781 h 5641173"/>
              <a:gd name="connsiteX223" fmla="*/ 1501533 w 11243827"/>
              <a:gd name="connsiteY223" fmla="*/ 5467817 h 5641173"/>
              <a:gd name="connsiteX224" fmla="*/ 1461266 w 11243827"/>
              <a:gd name="connsiteY224" fmla="*/ 5469343 h 5641173"/>
              <a:gd name="connsiteX225" fmla="*/ 1449415 w 11243827"/>
              <a:gd name="connsiteY225" fmla="*/ 5460467 h 5641173"/>
              <a:gd name="connsiteX226" fmla="*/ 1447454 w 11243827"/>
              <a:gd name="connsiteY226" fmla="*/ 5458776 h 5641173"/>
              <a:gd name="connsiteX227" fmla="*/ 1437814 w 11243827"/>
              <a:gd name="connsiteY227" fmla="*/ 5455515 h 5641173"/>
              <a:gd name="connsiteX228" fmla="*/ 1437334 w 11243827"/>
              <a:gd name="connsiteY228" fmla="*/ 5450209 h 5641173"/>
              <a:gd name="connsiteX229" fmla="*/ 1424429 w 11243827"/>
              <a:gd name="connsiteY229" fmla="*/ 5442157 h 5641173"/>
              <a:gd name="connsiteX230" fmla="*/ 1406063 w 11243827"/>
              <a:gd name="connsiteY230" fmla="*/ 5437380 h 5641173"/>
              <a:gd name="connsiteX231" fmla="*/ 1316379 w 11243827"/>
              <a:gd name="connsiteY231" fmla="*/ 5419601 h 5641173"/>
              <a:gd name="connsiteX232" fmla="*/ 1264090 w 11243827"/>
              <a:gd name="connsiteY232" fmla="*/ 5406153 h 5641173"/>
              <a:gd name="connsiteX233" fmla="*/ 1246374 w 11243827"/>
              <a:gd name="connsiteY233" fmla="*/ 5396631 h 5641173"/>
              <a:gd name="connsiteX234" fmla="*/ 1220190 w 11243827"/>
              <a:gd name="connsiteY234" fmla="*/ 5386301 h 5641173"/>
              <a:gd name="connsiteX235" fmla="*/ 1175643 w 11243827"/>
              <a:gd name="connsiteY235" fmla="*/ 5364651 h 5641173"/>
              <a:gd name="connsiteX236" fmla="*/ 1150342 w 11243827"/>
              <a:gd name="connsiteY236" fmla="*/ 5358447 h 5641173"/>
              <a:gd name="connsiteX237" fmla="*/ 1137272 w 11243827"/>
              <a:gd name="connsiteY237" fmla="*/ 5351191 h 5641173"/>
              <a:gd name="connsiteX238" fmla="*/ 1131268 w 11243827"/>
              <a:gd name="connsiteY238" fmla="*/ 5350530 h 5641173"/>
              <a:gd name="connsiteX239" fmla="*/ 1112024 w 11243827"/>
              <a:gd name="connsiteY239" fmla="*/ 5345786 h 5641173"/>
              <a:gd name="connsiteX240" fmla="*/ 1100870 w 11243827"/>
              <a:gd name="connsiteY240" fmla="*/ 5343651 h 5641173"/>
              <a:gd name="connsiteX241" fmla="*/ 1096383 w 11243827"/>
              <a:gd name="connsiteY241" fmla="*/ 5343015 h 5641173"/>
              <a:gd name="connsiteX242" fmla="*/ 1085571 w 11243827"/>
              <a:gd name="connsiteY242" fmla="*/ 5345836 h 5641173"/>
              <a:gd name="connsiteX243" fmla="*/ 1073168 w 11243827"/>
              <a:gd name="connsiteY243" fmla="*/ 5341521 h 5641173"/>
              <a:gd name="connsiteX244" fmla="*/ 1058039 w 11243827"/>
              <a:gd name="connsiteY244" fmla="*/ 5343504 h 5641173"/>
              <a:gd name="connsiteX245" fmla="*/ 1055426 w 11243827"/>
              <a:gd name="connsiteY245" fmla="*/ 5339088 h 5641173"/>
              <a:gd name="connsiteX246" fmla="*/ 1044738 w 11243827"/>
              <a:gd name="connsiteY246" fmla="*/ 5333063 h 5641173"/>
              <a:gd name="connsiteX247" fmla="*/ 1033909 w 11243827"/>
              <a:gd name="connsiteY247" fmla="*/ 5335680 h 5641173"/>
              <a:gd name="connsiteX248" fmla="*/ 1012649 w 11243827"/>
              <a:gd name="connsiteY248" fmla="*/ 5334541 h 5641173"/>
              <a:gd name="connsiteX249" fmla="*/ 1007115 w 11243827"/>
              <a:gd name="connsiteY249" fmla="*/ 5332775 h 5641173"/>
              <a:gd name="connsiteX250" fmla="*/ 986002 w 11243827"/>
              <a:gd name="connsiteY250" fmla="*/ 5334906 h 5641173"/>
              <a:gd name="connsiteX251" fmla="*/ 953418 w 11243827"/>
              <a:gd name="connsiteY251" fmla="*/ 5333901 h 5641173"/>
              <a:gd name="connsiteX252" fmla="*/ 916854 w 11243827"/>
              <a:gd name="connsiteY252" fmla="*/ 5329435 h 5641173"/>
              <a:gd name="connsiteX253" fmla="*/ 905651 w 11243827"/>
              <a:gd name="connsiteY253" fmla="*/ 5332114 h 5641173"/>
              <a:gd name="connsiteX254" fmla="*/ 836961 w 11243827"/>
              <a:gd name="connsiteY254" fmla="*/ 5330803 h 5641173"/>
              <a:gd name="connsiteX255" fmla="*/ 817627 w 11243827"/>
              <a:gd name="connsiteY255" fmla="*/ 5330580 h 5641173"/>
              <a:gd name="connsiteX256" fmla="*/ 801817 w 11243827"/>
              <a:gd name="connsiteY256" fmla="*/ 5325937 h 5641173"/>
              <a:gd name="connsiteX257" fmla="*/ 798857 w 11243827"/>
              <a:gd name="connsiteY257" fmla="*/ 5320979 h 5641173"/>
              <a:gd name="connsiteX258" fmla="*/ 788354 w 11243827"/>
              <a:gd name="connsiteY258" fmla="*/ 5320143 h 5641173"/>
              <a:gd name="connsiteX259" fmla="*/ 785726 w 11243827"/>
              <a:gd name="connsiteY259" fmla="*/ 5318989 h 5641173"/>
              <a:gd name="connsiteX260" fmla="*/ 770507 w 11243827"/>
              <a:gd name="connsiteY260" fmla="*/ 5313309 h 5641173"/>
              <a:gd name="connsiteX261" fmla="*/ 733810 w 11243827"/>
              <a:gd name="connsiteY261" fmla="*/ 5324286 h 5641173"/>
              <a:gd name="connsiteX262" fmla="*/ 692117 w 11243827"/>
              <a:gd name="connsiteY262" fmla="*/ 5318786 h 5641173"/>
              <a:gd name="connsiteX263" fmla="*/ 574943 w 11243827"/>
              <a:gd name="connsiteY263" fmla="*/ 5327578 h 5641173"/>
              <a:gd name="connsiteX264" fmla="*/ 441302 w 11243827"/>
              <a:gd name="connsiteY264" fmla="*/ 5307062 h 5641173"/>
              <a:gd name="connsiteX265" fmla="*/ 336819 w 11243827"/>
              <a:gd name="connsiteY265" fmla="*/ 5336690 h 5641173"/>
              <a:gd name="connsiteX266" fmla="*/ 215763 w 11243827"/>
              <a:gd name="connsiteY266" fmla="*/ 5332575 h 5641173"/>
              <a:gd name="connsiteX267" fmla="*/ 270932 w 11243827"/>
              <a:gd name="connsiteY267" fmla="*/ 5345451 h 5641173"/>
              <a:gd name="connsiteX268" fmla="*/ 194189 w 11243827"/>
              <a:gd name="connsiteY268" fmla="*/ 5343588 h 5641173"/>
              <a:gd name="connsiteX269" fmla="*/ 192552 w 11243827"/>
              <a:gd name="connsiteY269" fmla="*/ 5342845 h 5641173"/>
              <a:gd name="connsiteX270" fmla="*/ 178320 w 11243827"/>
              <a:gd name="connsiteY270" fmla="*/ 5343766 h 5641173"/>
              <a:gd name="connsiteX271" fmla="*/ 175596 w 11243827"/>
              <a:gd name="connsiteY271" fmla="*/ 5346411 h 5641173"/>
              <a:gd name="connsiteX272" fmla="*/ 165951 w 11243827"/>
              <a:gd name="connsiteY272" fmla="*/ 5347808 h 5641173"/>
              <a:gd name="connsiteX273" fmla="*/ 147287 w 11243827"/>
              <a:gd name="connsiteY273" fmla="*/ 5352625 h 5641173"/>
              <a:gd name="connsiteX274" fmla="*/ 143484 w 11243827"/>
              <a:gd name="connsiteY274" fmla="*/ 5351591 h 5641173"/>
              <a:gd name="connsiteX275" fmla="*/ 114847 w 11243827"/>
              <a:gd name="connsiteY275" fmla="*/ 5355844 h 5641173"/>
              <a:gd name="connsiteX276" fmla="*/ 114306 w 11243827"/>
              <a:gd name="connsiteY276" fmla="*/ 5354983 h 5641173"/>
              <a:gd name="connsiteX277" fmla="*/ 105588 w 11243827"/>
              <a:gd name="connsiteY277" fmla="*/ 5352169 h 5641173"/>
              <a:gd name="connsiteX278" fmla="*/ 89264 w 11243827"/>
              <a:gd name="connsiteY278" fmla="*/ 5348886 h 5641173"/>
              <a:gd name="connsiteX279" fmla="*/ 49794 w 11243827"/>
              <a:gd name="connsiteY279" fmla="*/ 5329950 h 5641173"/>
              <a:gd name="connsiteX280" fmla="*/ 19924 w 11243827"/>
              <a:gd name="connsiteY280" fmla="*/ 5334282 h 5641173"/>
              <a:gd name="connsiteX281" fmla="*/ 13819 w 11243827"/>
              <a:gd name="connsiteY281" fmla="*/ 5334653 h 5641173"/>
              <a:gd name="connsiteX282" fmla="*/ 13657 w 11243827"/>
              <a:gd name="connsiteY282" fmla="*/ 5334455 h 5641173"/>
              <a:gd name="connsiteX283" fmla="*/ 7139 w 11243827"/>
              <a:gd name="connsiteY283" fmla="*/ 5334438 h 5641173"/>
              <a:gd name="connsiteX284" fmla="*/ 2684 w 11243827"/>
              <a:gd name="connsiteY284" fmla="*/ 5335333 h 5641173"/>
              <a:gd name="connsiteX285" fmla="*/ 0 w 11243827"/>
              <a:gd name="connsiteY285" fmla="*/ 5335496 h 5641173"/>
              <a:gd name="connsiteX286" fmla="*/ 0 w 11243827"/>
              <a:gd name="connsiteY286" fmla="*/ 10592 h 5641173"/>
              <a:gd name="connsiteX287" fmla="*/ 11243827 w 11243827"/>
              <a:gd name="connsiteY287" fmla="*/ 0 h 5641173"/>
              <a:gd name="connsiteX0" fmla="*/ 11243827 w 11243827"/>
              <a:gd name="connsiteY0" fmla="*/ 0 h 5641173"/>
              <a:gd name="connsiteX1" fmla="*/ 11243827 w 11243827"/>
              <a:gd name="connsiteY1" fmla="*/ 1470035 h 5641173"/>
              <a:gd name="connsiteX2" fmla="*/ 11243827 w 11243827"/>
              <a:gd name="connsiteY2" fmla="*/ 5001571 h 5641173"/>
              <a:gd name="connsiteX3" fmla="*/ 11243827 w 11243827"/>
              <a:gd name="connsiteY3" fmla="*/ 5209610 h 5641173"/>
              <a:gd name="connsiteX4" fmla="*/ 11240675 w 11243827"/>
              <a:gd name="connsiteY4" fmla="*/ 5210442 h 5641173"/>
              <a:gd name="connsiteX5" fmla="*/ 11179959 w 11243827"/>
              <a:gd name="connsiteY5" fmla="*/ 5221199 h 5641173"/>
              <a:gd name="connsiteX6" fmla="*/ 11105493 w 11243827"/>
              <a:gd name="connsiteY6" fmla="*/ 5259905 h 5641173"/>
              <a:gd name="connsiteX7" fmla="*/ 11078640 w 11243827"/>
              <a:gd name="connsiteY7" fmla="*/ 5263531 h 5641173"/>
              <a:gd name="connsiteX8" fmla="*/ 11079616 w 11243827"/>
              <a:gd name="connsiteY8" fmla="*/ 5270380 h 5641173"/>
              <a:gd name="connsiteX9" fmla="*/ 11069641 w 11243827"/>
              <a:gd name="connsiteY9" fmla="*/ 5270884 h 5641173"/>
              <a:gd name="connsiteX10" fmla="*/ 11047377 w 11243827"/>
              <a:gd name="connsiteY10" fmla="*/ 5271051 h 5641173"/>
              <a:gd name="connsiteX11" fmla="*/ 10980705 w 11243827"/>
              <a:gd name="connsiteY11" fmla="*/ 5272951 h 5641173"/>
              <a:gd name="connsiteX12" fmla="*/ 10962514 w 11243827"/>
              <a:gd name="connsiteY12" fmla="*/ 5286084 h 5641173"/>
              <a:gd name="connsiteX13" fmla="*/ 10945307 w 11243827"/>
              <a:gd name="connsiteY13" fmla="*/ 5286290 h 5641173"/>
              <a:gd name="connsiteX14" fmla="*/ 10845516 w 11243827"/>
              <a:gd name="connsiteY14" fmla="*/ 5303894 h 5641173"/>
              <a:gd name="connsiteX15" fmla="*/ 10831795 w 11243827"/>
              <a:gd name="connsiteY15" fmla="*/ 5305210 h 5641173"/>
              <a:gd name="connsiteX16" fmla="*/ 10824365 w 11243827"/>
              <a:gd name="connsiteY16" fmla="*/ 5311111 h 5641173"/>
              <a:gd name="connsiteX17" fmla="*/ 10797756 w 11243827"/>
              <a:gd name="connsiteY17" fmla="*/ 5312285 h 5641173"/>
              <a:gd name="connsiteX18" fmla="*/ 10796525 w 11243827"/>
              <a:gd name="connsiteY18" fmla="*/ 5315645 h 5641173"/>
              <a:gd name="connsiteX19" fmla="*/ 10709063 w 11243827"/>
              <a:gd name="connsiteY19" fmla="*/ 5344492 h 5641173"/>
              <a:gd name="connsiteX20" fmla="*/ 10694078 w 11243827"/>
              <a:gd name="connsiteY20" fmla="*/ 5349258 h 5641173"/>
              <a:gd name="connsiteX21" fmla="*/ 10681131 w 11243827"/>
              <a:gd name="connsiteY21" fmla="*/ 5347812 h 5641173"/>
              <a:gd name="connsiteX22" fmla="*/ 10609448 w 11243827"/>
              <a:gd name="connsiteY22" fmla="*/ 5351931 h 5641173"/>
              <a:gd name="connsiteX23" fmla="*/ 10592397 w 11243827"/>
              <a:gd name="connsiteY23" fmla="*/ 5349402 h 5641173"/>
              <a:gd name="connsiteX24" fmla="*/ 10585227 w 11243827"/>
              <a:gd name="connsiteY24" fmla="*/ 5344063 h 5641173"/>
              <a:gd name="connsiteX25" fmla="*/ 10557472 w 11243827"/>
              <a:gd name="connsiteY25" fmla="*/ 5354151 h 5641173"/>
              <a:gd name="connsiteX26" fmla="*/ 10514646 w 11243827"/>
              <a:gd name="connsiteY26" fmla="*/ 5361064 h 5641173"/>
              <a:gd name="connsiteX27" fmla="*/ 10494292 w 11243827"/>
              <a:gd name="connsiteY27" fmla="*/ 5366054 h 5641173"/>
              <a:gd name="connsiteX28" fmla="*/ 10477869 w 11243827"/>
              <a:gd name="connsiteY28" fmla="*/ 5363025 h 5641173"/>
              <a:gd name="connsiteX29" fmla="*/ 10384411 w 11243827"/>
              <a:gd name="connsiteY29" fmla="*/ 5362257 h 5641173"/>
              <a:gd name="connsiteX30" fmla="*/ 10362921 w 11243827"/>
              <a:gd name="connsiteY30" fmla="*/ 5357444 h 5641173"/>
              <a:gd name="connsiteX31" fmla="*/ 10352736 w 11243827"/>
              <a:gd name="connsiteY31" fmla="*/ 5347851 h 5641173"/>
              <a:gd name="connsiteX32" fmla="*/ 10344754 w 11243827"/>
              <a:gd name="connsiteY32" fmla="*/ 5351272 h 5641173"/>
              <a:gd name="connsiteX33" fmla="*/ 10288226 w 11243827"/>
              <a:gd name="connsiteY33" fmla="*/ 5351613 h 5641173"/>
              <a:gd name="connsiteX34" fmla="*/ 10251350 w 11243827"/>
              <a:gd name="connsiteY34" fmla="*/ 5352711 h 5641173"/>
              <a:gd name="connsiteX35" fmla="*/ 10249108 w 11243827"/>
              <a:gd name="connsiteY35" fmla="*/ 5365881 h 5641173"/>
              <a:gd name="connsiteX36" fmla="*/ 10216272 w 11243827"/>
              <a:gd name="connsiteY36" fmla="*/ 5370573 h 5641173"/>
              <a:gd name="connsiteX37" fmla="*/ 10181278 w 11243827"/>
              <a:gd name="connsiteY37" fmla="*/ 5362119 h 5641173"/>
              <a:gd name="connsiteX38" fmla="*/ 10140033 w 11243827"/>
              <a:gd name="connsiteY38" fmla="*/ 5363304 h 5641173"/>
              <a:gd name="connsiteX39" fmla="*/ 10115353 w 11243827"/>
              <a:gd name="connsiteY39" fmla="*/ 5363869 h 5641173"/>
              <a:gd name="connsiteX40" fmla="*/ 10050578 w 11243827"/>
              <a:gd name="connsiteY40" fmla="*/ 5376153 h 5641173"/>
              <a:gd name="connsiteX41" fmla="*/ 9945478 w 11243827"/>
              <a:gd name="connsiteY41" fmla="*/ 5422859 h 5641173"/>
              <a:gd name="connsiteX42" fmla="*/ 9912481 w 11243827"/>
              <a:gd name="connsiteY42" fmla="*/ 5429477 h 5641173"/>
              <a:gd name="connsiteX43" fmla="*/ 9906713 w 11243827"/>
              <a:gd name="connsiteY43" fmla="*/ 5426784 h 5641173"/>
              <a:gd name="connsiteX44" fmla="*/ 9742436 w 11243827"/>
              <a:gd name="connsiteY44" fmla="*/ 5454834 h 5641173"/>
              <a:gd name="connsiteX45" fmla="*/ 9713044 w 11243827"/>
              <a:gd name="connsiteY45" fmla="*/ 5456476 h 5641173"/>
              <a:gd name="connsiteX46" fmla="*/ 9691033 w 11243827"/>
              <a:gd name="connsiteY46" fmla="*/ 5455451 h 5641173"/>
              <a:gd name="connsiteX47" fmla="*/ 9638355 w 11243827"/>
              <a:gd name="connsiteY47" fmla="*/ 5464794 h 5641173"/>
              <a:gd name="connsiteX48" fmla="*/ 9552434 w 11243827"/>
              <a:gd name="connsiteY48" fmla="*/ 5485280 h 5641173"/>
              <a:gd name="connsiteX49" fmla="*/ 9533883 w 11243827"/>
              <a:gd name="connsiteY49" fmla="*/ 5488516 h 5641173"/>
              <a:gd name="connsiteX50" fmla="*/ 9516916 w 11243827"/>
              <a:gd name="connsiteY50" fmla="*/ 5486828 h 5641173"/>
              <a:gd name="connsiteX51" fmla="*/ 9512093 w 11243827"/>
              <a:gd name="connsiteY51" fmla="*/ 5482541 h 5641173"/>
              <a:gd name="connsiteX52" fmla="*/ 9501725 w 11243827"/>
              <a:gd name="connsiteY52" fmla="*/ 5483603 h 5641173"/>
              <a:gd name="connsiteX53" fmla="*/ 9498754 w 11243827"/>
              <a:gd name="connsiteY53" fmla="*/ 5482951 h 5641173"/>
              <a:gd name="connsiteX54" fmla="*/ 9481932 w 11243827"/>
              <a:gd name="connsiteY54" fmla="*/ 5480151 h 5641173"/>
              <a:gd name="connsiteX55" fmla="*/ 9451321 w 11243827"/>
              <a:gd name="connsiteY55" fmla="*/ 5497375 h 5641173"/>
              <a:gd name="connsiteX56" fmla="*/ 9409298 w 11243827"/>
              <a:gd name="connsiteY56" fmla="*/ 5499478 h 5641173"/>
              <a:gd name="connsiteX57" fmla="*/ 9303056 w 11243827"/>
              <a:gd name="connsiteY57" fmla="*/ 5519093 h 5641173"/>
              <a:gd name="connsiteX58" fmla="*/ 9229078 w 11243827"/>
              <a:gd name="connsiteY58" fmla="*/ 5524154 h 5641173"/>
              <a:gd name="connsiteX59" fmla="*/ 9165105 w 11243827"/>
              <a:gd name="connsiteY59" fmla="*/ 5532892 h 5641173"/>
              <a:gd name="connsiteX60" fmla="*/ 9077301 w 11243827"/>
              <a:gd name="connsiteY60" fmla="*/ 5580356 h 5641173"/>
              <a:gd name="connsiteX61" fmla="*/ 8960065 w 11243827"/>
              <a:gd name="connsiteY61" fmla="*/ 5597982 h 5641173"/>
              <a:gd name="connsiteX62" fmla="*/ 8953536 w 11243827"/>
              <a:gd name="connsiteY62" fmla="*/ 5606638 h 5641173"/>
              <a:gd name="connsiteX63" fmla="*/ 8943907 w 11243827"/>
              <a:gd name="connsiteY63" fmla="*/ 5612541 h 5641173"/>
              <a:gd name="connsiteX64" fmla="*/ 8942046 w 11243827"/>
              <a:gd name="connsiteY64" fmla="*/ 5612112 h 5641173"/>
              <a:gd name="connsiteX65" fmla="*/ 8928824 w 11243827"/>
              <a:gd name="connsiteY65" fmla="*/ 5615549 h 5641173"/>
              <a:gd name="connsiteX66" fmla="*/ 8927294 w 11243827"/>
              <a:gd name="connsiteY66" fmla="*/ 5618607 h 5641173"/>
              <a:gd name="connsiteX67" fmla="*/ 8918651 w 11243827"/>
              <a:gd name="connsiteY67" fmla="*/ 5621688 h 5641173"/>
              <a:gd name="connsiteX68" fmla="*/ 8902772 w 11243827"/>
              <a:gd name="connsiteY68" fmla="*/ 5629703 h 5641173"/>
              <a:gd name="connsiteX69" fmla="*/ 8898724 w 11243827"/>
              <a:gd name="connsiteY69" fmla="*/ 5629379 h 5641173"/>
              <a:gd name="connsiteX70" fmla="*/ 8873099 w 11243827"/>
              <a:gd name="connsiteY70" fmla="*/ 5638628 h 5641173"/>
              <a:gd name="connsiteX71" fmla="*/ 8872234 w 11243827"/>
              <a:gd name="connsiteY71" fmla="*/ 5637889 h 5641173"/>
              <a:gd name="connsiteX72" fmla="*/ 8862777 w 11243827"/>
              <a:gd name="connsiteY72" fmla="*/ 5636711 h 5641173"/>
              <a:gd name="connsiteX73" fmla="*/ 8845869 w 11243827"/>
              <a:gd name="connsiteY73" fmla="*/ 5636436 h 5641173"/>
              <a:gd name="connsiteX74" fmla="*/ 8800548 w 11243827"/>
              <a:gd name="connsiteY74" fmla="*/ 5625084 h 5641173"/>
              <a:gd name="connsiteX75" fmla="*/ 8773774 w 11243827"/>
              <a:gd name="connsiteY75" fmla="*/ 5634630 h 5641173"/>
              <a:gd name="connsiteX76" fmla="*/ 8698255 w 11243827"/>
              <a:gd name="connsiteY76" fmla="*/ 5636083 h 5641173"/>
              <a:gd name="connsiteX77" fmla="*/ 8619167 w 11243827"/>
              <a:gd name="connsiteY77" fmla="*/ 5619130 h 5641173"/>
              <a:gd name="connsiteX78" fmla="*/ 8539822 w 11243827"/>
              <a:gd name="connsiteY78" fmla="*/ 5616905 h 5641173"/>
              <a:gd name="connsiteX79" fmla="*/ 8511094 w 11243827"/>
              <a:gd name="connsiteY79" fmla="*/ 5617360 h 5641173"/>
              <a:gd name="connsiteX80" fmla="*/ 8459886 w 11243827"/>
              <a:gd name="connsiteY80" fmla="*/ 5612612 h 5641173"/>
              <a:gd name="connsiteX81" fmla="*/ 8436432 w 11243827"/>
              <a:gd name="connsiteY81" fmla="*/ 5606990 h 5641173"/>
              <a:gd name="connsiteX82" fmla="*/ 8435403 w 11243827"/>
              <a:gd name="connsiteY82" fmla="*/ 5607336 h 5641173"/>
              <a:gd name="connsiteX83" fmla="*/ 8433307 w 11243827"/>
              <a:gd name="connsiteY83" fmla="*/ 5604917 h 5641173"/>
              <a:gd name="connsiteX84" fmla="*/ 8428968 w 11243827"/>
              <a:gd name="connsiteY84" fmla="*/ 5603796 h 5641173"/>
              <a:gd name="connsiteX85" fmla="*/ 8417124 w 11243827"/>
              <a:gd name="connsiteY85" fmla="*/ 5604518 h 5641173"/>
              <a:gd name="connsiteX86" fmla="*/ 8412669 w 11243827"/>
              <a:gd name="connsiteY86" fmla="*/ 5605413 h 5641173"/>
              <a:gd name="connsiteX87" fmla="*/ 8406152 w 11243827"/>
              <a:gd name="connsiteY87" fmla="*/ 5605396 h 5641173"/>
              <a:gd name="connsiteX88" fmla="*/ 8405989 w 11243827"/>
              <a:gd name="connsiteY88" fmla="*/ 5605197 h 5641173"/>
              <a:gd name="connsiteX89" fmla="*/ 8399884 w 11243827"/>
              <a:gd name="connsiteY89" fmla="*/ 5605568 h 5641173"/>
              <a:gd name="connsiteX90" fmla="*/ 8370014 w 11243827"/>
              <a:gd name="connsiteY90" fmla="*/ 5609900 h 5641173"/>
              <a:gd name="connsiteX91" fmla="*/ 8330544 w 11243827"/>
              <a:gd name="connsiteY91" fmla="*/ 5590964 h 5641173"/>
              <a:gd name="connsiteX92" fmla="*/ 8314221 w 11243827"/>
              <a:gd name="connsiteY92" fmla="*/ 5587682 h 5641173"/>
              <a:gd name="connsiteX93" fmla="*/ 8305502 w 11243827"/>
              <a:gd name="connsiteY93" fmla="*/ 5584868 h 5641173"/>
              <a:gd name="connsiteX94" fmla="*/ 8304962 w 11243827"/>
              <a:gd name="connsiteY94" fmla="*/ 5584007 h 5641173"/>
              <a:gd name="connsiteX95" fmla="*/ 8276324 w 11243827"/>
              <a:gd name="connsiteY95" fmla="*/ 5588260 h 5641173"/>
              <a:gd name="connsiteX96" fmla="*/ 8272522 w 11243827"/>
              <a:gd name="connsiteY96" fmla="*/ 5587226 h 5641173"/>
              <a:gd name="connsiteX97" fmla="*/ 8253857 w 11243827"/>
              <a:gd name="connsiteY97" fmla="*/ 5592043 h 5641173"/>
              <a:gd name="connsiteX98" fmla="*/ 8244212 w 11243827"/>
              <a:gd name="connsiteY98" fmla="*/ 5593439 h 5641173"/>
              <a:gd name="connsiteX99" fmla="*/ 8241488 w 11243827"/>
              <a:gd name="connsiteY99" fmla="*/ 5596085 h 5641173"/>
              <a:gd name="connsiteX100" fmla="*/ 8227256 w 11243827"/>
              <a:gd name="connsiteY100" fmla="*/ 5597005 h 5641173"/>
              <a:gd name="connsiteX101" fmla="*/ 8225619 w 11243827"/>
              <a:gd name="connsiteY101" fmla="*/ 5596262 h 5641173"/>
              <a:gd name="connsiteX102" fmla="*/ 8213882 w 11243827"/>
              <a:gd name="connsiteY102" fmla="*/ 5600179 h 5641173"/>
              <a:gd name="connsiteX103" fmla="*/ 8204045 w 11243827"/>
              <a:gd name="connsiteY103" fmla="*/ 5607275 h 5641173"/>
              <a:gd name="connsiteX104" fmla="*/ 8082989 w 11243827"/>
              <a:gd name="connsiteY104" fmla="*/ 5603160 h 5641173"/>
              <a:gd name="connsiteX105" fmla="*/ 7976942 w 11243827"/>
              <a:gd name="connsiteY105" fmla="*/ 5598455 h 5641173"/>
              <a:gd name="connsiteX106" fmla="*/ 7950121 w 11243827"/>
              <a:gd name="connsiteY106" fmla="*/ 5590893 h 5641173"/>
              <a:gd name="connsiteX107" fmla="*/ 7727691 w 11243827"/>
              <a:gd name="connsiteY107" fmla="*/ 5621064 h 5641173"/>
              <a:gd name="connsiteX108" fmla="*/ 7685998 w 11243827"/>
              <a:gd name="connsiteY108" fmla="*/ 5615564 h 5641173"/>
              <a:gd name="connsiteX109" fmla="*/ 7649302 w 11243827"/>
              <a:gd name="connsiteY109" fmla="*/ 5626541 h 5641173"/>
              <a:gd name="connsiteX110" fmla="*/ 7634083 w 11243827"/>
              <a:gd name="connsiteY110" fmla="*/ 5620862 h 5641173"/>
              <a:gd name="connsiteX111" fmla="*/ 7631455 w 11243827"/>
              <a:gd name="connsiteY111" fmla="*/ 5619708 h 5641173"/>
              <a:gd name="connsiteX112" fmla="*/ 7620952 w 11243827"/>
              <a:gd name="connsiteY112" fmla="*/ 5618872 h 5641173"/>
              <a:gd name="connsiteX113" fmla="*/ 7617992 w 11243827"/>
              <a:gd name="connsiteY113" fmla="*/ 5613914 h 5641173"/>
              <a:gd name="connsiteX114" fmla="*/ 7602182 w 11243827"/>
              <a:gd name="connsiteY114" fmla="*/ 5609271 h 5641173"/>
              <a:gd name="connsiteX115" fmla="*/ 7582847 w 11243827"/>
              <a:gd name="connsiteY115" fmla="*/ 5609047 h 5641173"/>
              <a:gd name="connsiteX116" fmla="*/ 7514158 w 11243827"/>
              <a:gd name="connsiteY116" fmla="*/ 5607737 h 5641173"/>
              <a:gd name="connsiteX117" fmla="*/ 7502955 w 11243827"/>
              <a:gd name="connsiteY117" fmla="*/ 5610415 h 5641173"/>
              <a:gd name="connsiteX118" fmla="*/ 7466391 w 11243827"/>
              <a:gd name="connsiteY118" fmla="*/ 5605949 h 5641173"/>
              <a:gd name="connsiteX119" fmla="*/ 7433806 w 11243827"/>
              <a:gd name="connsiteY119" fmla="*/ 5604945 h 5641173"/>
              <a:gd name="connsiteX120" fmla="*/ 7412693 w 11243827"/>
              <a:gd name="connsiteY120" fmla="*/ 5607075 h 5641173"/>
              <a:gd name="connsiteX121" fmla="*/ 7407159 w 11243827"/>
              <a:gd name="connsiteY121" fmla="*/ 5605310 h 5641173"/>
              <a:gd name="connsiteX122" fmla="*/ 7385900 w 11243827"/>
              <a:gd name="connsiteY122" fmla="*/ 5604171 h 5641173"/>
              <a:gd name="connsiteX123" fmla="*/ 7375071 w 11243827"/>
              <a:gd name="connsiteY123" fmla="*/ 5606788 h 5641173"/>
              <a:gd name="connsiteX124" fmla="*/ 7364382 w 11243827"/>
              <a:gd name="connsiteY124" fmla="*/ 5600762 h 5641173"/>
              <a:gd name="connsiteX125" fmla="*/ 7361770 w 11243827"/>
              <a:gd name="connsiteY125" fmla="*/ 5596347 h 5641173"/>
              <a:gd name="connsiteX126" fmla="*/ 7346641 w 11243827"/>
              <a:gd name="connsiteY126" fmla="*/ 5598329 h 5641173"/>
              <a:gd name="connsiteX127" fmla="*/ 7334238 w 11243827"/>
              <a:gd name="connsiteY127" fmla="*/ 5594014 h 5641173"/>
              <a:gd name="connsiteX128" fmla="*/ 7323426 w 11243827"/>
              <a:gd name="connsiteY128" fmla="*/ 5596835 h 5641173"/>
              <a:gd name="connsiteX129" fmla="*/ 7318938 w 11243827"/>
              <a:gd name="connsiteY129" fmla="*/ 5596200 h 5641173"/>
              <a:gd name="connsiteX130" fmla="*/ 7307784 w 11243827"/>
              <a:gd name="connsiteY130" fmla="*/ 5594065 h 5641173"/>
              <a:gd name="connsiteX131" fmla="*/ 7288540 w 11243827"/>
              <a:gd name="connsiteY131" fmla="*/ 5589320 h 5641173"/>
              <a:gd name="connsiteX132" fmla="*/ 7282537 w 11243827"/>
              <a:gd name="connsiteY132" fmla="*/ 5588660 h 5641173"/>
              <a:gd name="connsiteX133" fmla="*/ 7269466 w 11243827"/>
              <a:gd name="connsiteY133" fmla="*/ 5581404 h 5641173"/>
              <a:gd name="connsiteX134" fmla="*/ 7244165 w 11243827"/>
              <a:gd name="connsiteY134" fmla="*/ 5575200 h 5641173"/>
              <a:gd name="connsiteX135" fmla="*/ 7199619 w 11243827"/>
              <a:gd name="connsiteY135" fmla="*/ 5553550 h 5641173"/>
              <a:gd name="connsiteX136" fmla="*/ 7173434 w 11243827"/>
              <a:gd name="connsiteY136" fmla="*/ 5543219 h 5641173"/>
              <a:gd name="connsiteX137" fmla="*/ 7155718 w 11243827"/>
              <a:gd name="connsiteY137" fmla="*/ 5533697 h 5641173"/>
              <a:gd name="connsiteX138" fmla="*/ 7103430 w 11243827"/>
              <a:gd name="connsiteY138" fmla="*/ 5520249 h 5641173"/>
              <a:gd name="connsiteX139" fmla="*/ 7013746 w 11243827"/>
              <a:gd name="connsiteY139" fmla="*/ 5502470 h 5641173"/>
              <a:gd name="connsiteX140" fmla="*/ 6995379 w 11243827"/>
              <a:gd name="connsiteY140" fmla="*/ 5497693 h 5641173"/>
              <a:gd name="connsiteX141" fmla="*/ 6982475 w 11243827"/>
              <a:gd name="connsiteY141" fmla="*/ 5489641 h 5641173"/>
              <a:gd name="connsiteX142" fmla="*/ 6981994 w 11243827"/>
              <a:gd name="connsiteY142" fmla="*/ 5484335 h 5641173"/>
              <a:gd name="connsiteX143" fmla="*/ 6972355 w 11243827"/>
              <a:gd name="connsiteY143" fmla="*/ 5481074 h 5641173"/>
              <a:gd name="connsiteX144" fmla="*/ 6970394 w 11243827"/>
              <a:gd name="connsiteY144" fmla="*/ 5479383 h 5641173"/>
              <a:gd name="connsiteX145" fmla="*/ 6958543 w 11243827"/>
              <a:gd name="connsiteY145" fmla="*/ 5470507 h 5641173"/>
              <a:gd name="connsiteX146" fmla="*/ 6918276 w 11243827"/>
              <a:gd name="connsiteY146" fmla="*/ 5472034 h 5641173"/>
              <a:gd name="connsiteX147" fmla="*/ 6881046 w 11243827"/>
              <a:gd name="connsiteY147" fmla="*/ 5457070 h 5641173"/>
              <a:gd name="connsiteX148" fmla="*/ 6752164 w 11243827"/>
              <a:gd name="connsiteY148" fmla="*/ 5425021 h 5641173"/>
              <a:gd name="connsiteX149" fmla="*/ 6724964 w 11243827"/>
              <a:gd name="connsiteY149" fmla="*/ 5414071 h 5641173"/>
              <a:gd name="connsiteX150" fmla="*/ 6683286 w 11243827"/>
              <a:gd name="connsiteY150" fmla="*/ 5405383 h 5641173"/>
              <a:gd name="connsiteX151" fmla="*/ 6644277 w 11243827"/>
              <a:gd name="connsiteY151" fmla="*/ 5429684 h 5641173"/>
              <a:gd name="connsiteX152" fmla="*/ 6532914 w 11243827"/>
              <a:gd name="connsiteY152" fmla="*/ 5431205 h 5641173"/>
              <a:gd name="connsiteX153" fmla="*/ 6307459 w 11243827"/>
              <a:gd name="connsiteY153" fmla="*/ 5467087 h 5641173"/>
              <a:gd name="connsiteX154" fmla="*/ 6196243 w 11243827"/>
              <a:gd name="connsiteY154" fmla="*/ 5515042 h 5641173"/>
              <a:gd name="connsiteX155" fmla="*/ 6099124 w 11243827"/>
              <a:gd name="connsiteY155" fmla="*/ 5516848 h 5641173"/>
              <a:gd name="connsiteX156" fmla="*/ 6016077 w 11243827"/>
              <a:gd name="connsiteY156" fmla="*/ 5528642 h 5641173"/>
              <a:gd name="connsiteX157" fmla="*/ 6004389 w 11243827"/>
              <a:gd name="connsiteY157" fmla="*/ 5531206 h 5641173"/>
              <a:gd name="connsiteX158" fmla="*/ 5933945 w 11243827"/>
              <a:gd name="connsiteY158" fmla="*/ 5538840 h 5641173"/>
              <a:gd name="connsiteX159" fmla="*/ 5883936 w 11243827"/>
              <a:gd name="connsiteY159" fmla="*/ 5553807 h 5641173"/>
              <a:gd name="connsiteX160" fmla="*/ 5798331 w 11243827"/>
              <a:gd name="connsiteY160" fmla="*/ 5564248 h 5641173"/>
              <a:gd name="connsiteX161" fmla="*/ 5712738 w 11243827"/>
              <a:gd name="connsiteY161" fmla="*/ 5573120 h 5641173"/>
              <a:gd name="connsiteX162" fmla="*/ 5681342 w 11243827"/>
              <a:gd name="connsiteY162" fmla="*/ 5575621 h 5641173"/>
              <a:gd name="connsiteX163" fmla="*/ 5627167 w 11243827"/>
              <a:gd name="connsiteY163" fmla="*/ 5583215 h 5641173"/>
              <a:gd name="connsiteX164" fmla="*/ 5591414 w 11243827"/>
              <a:gd name="connsiteY164" fmla="*/ 5587695 h 5641173"/>
              <a:gd name="connsiteX165" fmla="*/ 5583028 w 11243827"/>
              <a:gd name="connsiteY165" fmla="*/ 5580877 h 5641173"/>
              <a:gd name="connsiteX166" fmla="*/ 5549426 w 11243827"/>
              <a:gd name="connsiteY166" fmla="*/ 5582858 h 5641173"/>
              <a:gd name="connsiteX167" fmla="*/ 5519999 w 11243827"/>
              <a:gd name="connsiteY167" fmla="*/ 5592246 h 5641173"/>
              <a:gd name="connsiteX168" fmla="*/ 5480028 w 11243827"/>
              <a:gd name="connsiteY168" fmla="*/ 5597282 h 5641173"/>
              <a:gd name="connsiteX169" fmla="*/ 5456175 w 11243827"/>
              <a:gd name="connsiteY169" fmla="*/ 5600371 h 5641173"/>
              <a:gd name="connsiteX170" fmla="*/ 5388463 w 11243827"/>
              <a:gd name="connsiteY170" fmla="*/ 5602638 h 5641173"/>
              <a:gd name="connsiteX171" fmla="*/ 5265898 w 11243827"/>
              <a:gd name="connsiteY171" fmla="*/ 5591830 h 5641173"/>
              <a:gd name="connsiteX172" fmla="*/ 5231231 w 11243827"/>
              <a:gd name="connsiteY172" fmla="*/ 5592790 h 5641173"/>
              <a:gd name="connsiteX173" fmla="*/ 5226996 w 11243827"/>
              <a:gd name="connsiteY173" fmla="*/ 5595040 h 5641173"/>
              <a:gd name="connsiteX174" fmla="*/ 5175988 w 11243827"/>
              <a:gd name="connsiteY174" fmla="*/ 5588131 h 5641173"/>
              <a:gd name="connsiteX175" fmla="*/ 5107470 w 11243827"/>
              <a:gd name="connsiteY175" fmla="*/ 5594771 h 5641173"/>
              <a:gd name="connsiteX176" fmla="*/ 5027868 w 11243827"/>
              <a:gd name="connsiteY176" fmla="*/ 5605624 h 5641173"/>
              <a:gd name="connsiteX177" fmla="*/ 5007324 w 11243827"/>
              <a:gd name="connsiteY177" fmla="*/ 5609209 h 5641173"/>
              <a:gd name="connsiteX178" fmla="*/ 4952559 w 11243827"/>
              <a:gd name="connsiteY178" fmla="*/ 5611402 h 5641173"/>
              <a:gd name="connsiteX179" fmla="*/ 4826081 w 11243827"/>
              <a:gd name="connsiteY179" fmla="*/ 5616191 h 5641173"/>
              <a:gd name="connsiteX180" fmla="*/ 4823501 w 11243827"/>
              <a:gd name="connsiteY180" fmla="*/ 5619174 h 5641173"/>
              <a:gd name="connsiteX181" fmla="*/ 4813093 w 11243827"/>
              <a:gd name="connsiteY181" fmla="*/ 5620026 h 5641173"/>
              <a:gd name="connsiteX182" fmla="*/ 4810563 w 11243827"/>
              <a:gd name="connsiteY182" fmla="*/ 5620787 h 5641173"/>
              <a:gd name="connsiteX183" fmla="*/ 4795818 w 11243827"/>
              <a:gd name="connsiteY183" fmla="*/ 5624618 h 5641173"/>
              <a:gd name="connsiteX184" fmla="*/ 4758404 w 11243827"/>
              <a:gd name="connsiteY184" fmla="*/ 5619510 h 5641173"/>
              <a:gd name="connsiteX185" fmla="*/ 4717254 w 11243827"/>
              <a:gd name="connsiteY185" fmla="*/ 5624155 h 5641173"/>
              <a:gd name="connsiteX186" fmla="*/ 4591958 w 11243827"/>
              <a:gd name="connsiteY186" fmla="*/ 5624710 h 5641173"/>
              <a:gd name="connsiteX187" fmla="*/ 4476215 w 11243827"/>
              <a:gd name="connsiteY187" fmla="*/ 5628210 h 5641173"/>
              <a:gd name="connsiteX188" fmla="*/ 4425193 w 11243827"/>
              <a:gd name="connsiteY188" fmla="*/ 5627414 h 5641173"/>
              <a:gd name="connsiteX189" fmla="*/ 4383866 w 11243827"/>
              <a:gd name="connsiteY189" fmla="*/ 5626546 h 5641173"/>
              <a:gd name="connsiteX190" fmla="*/ 4385596 w 11243827"/>
              <a:gd name="connsiteY190" fmla="*/ 5634646 h 5641173"/>
              <a:gd name="connsiteX191" fmla="*/ 4360864 w 11243827"/>
              <a:gd name="connsiteY191" fmla="*/ 5641173 h 5641173"/>
              <a:gd name="connsiteX192" fmla="*/ 4328321 w 11243827"/>
              <a:gd name="connsiteY192" fmla="*/ 5626332 h 5641173"/>
              <a:gd name="connsiteX193" fmla="*/ 4309842 w 11243827"/>
              <a:gd name="connsiteY193" fmla="*/ 5626471 h 5641173"/>
              <a:gd name="connsiteX194" fmla="*/ 4277424 w 11243827"/>
              <a:gd name="connsiteY194" fmla="*/ 5631598 h 5641173"/>
              <a:gd name="connsiteX195" fmla="*/ 4266627 w 11243827"/>
              <a:gd name="connsiteY195" fmla="*/ 5633969 h 5641173"/>
              <a:gd name="connsiteX196" fmla="*/ 4185525 w 11243827"/>
              <a:gd name="connsiteY196" fmla="*/ 5617508 h 5641173"/>
              <a:gd name="connsiteX197" fmla="*/ 4177617 w 11243827"/>
              <a:gd name="connsiteY197" fmla="*/ 5610903 h 5641173"/>
              <a:gd name="connsiteX198" fmla="*/ 4136948 w 11243827"/>
              <a:gd name="connsiteY198" fmla="*/ 5608031 h 5641173"/>
              <a:gd name="connsiteX199" fmla="*/ 4132323 w 11243827"/>
              <a:gd name="connsiteY199" fmla="*/ 5609784 h 5641173"/>
              <a:gd name="connsiteX200" fmla="*/ 4098620 w 11243827"/>
              <a:gd name="connsiteY200" fmla="*/ 5599672 h 5641173"/>
              <a:gd name="connsiteX201" fmla="*/ 3963475 w 11243827"/>
              <a:gd name="connsiteY201" fmla="*/ 5581841 h 5641173"/>
              <a:gd name="connsiteX202" fmla="*/ 3703613 w 11243827"/>
              <a:gd name="connsiteY202" fmla="*/ 5572482 h 5641173"/>
              <a:gd name="connsiteX203" fmla="*/ 3432987 w 11243827"/>
              <a:gd name="connsiteY203" fmla="*/ 5545768 h 5641173"/>
              <a:gd name="connsiteX204" fmla="*/ 3176381 w 11243827"/>
              <a:gd name="connsiteY204" fmla="*/ 5556110 h 5641173"/>
              <a:gd name="connsiteX205" fmla="*/ 2710156 w 11243827"/>
              <a:gd name="connsiteY205" fmla="*/ 5527517 h 5641173"/>
              <a:gd name="connsiteX206" fmla="*/ 2550206 w 11243827"/>
              <a:gd name="connsiteY206" fmla="*/ 5524958 h 5641173"/>
              <a:gd name="connsiteX207" fmla="*/ 2443041 w 11243827"/>
              <a:gd name="connsiteY207" fmla="*/ 5523990 h 5641173"/>
              <a:gd name="connsiteX208" fmla="*/ 2435613 w 11243827"/>
              <a:gd name="connsiteY208" fmla="*/ 5526704 h 5641173"/>
              <a:gd name="connsiteX209" fmla="*/ 2405682 w 11243827"/>
              <a:gd name="connsiteY209" fmla="*/ 5528307 h 5641173"/>
              <a:gd name="connsiteX210" fmla="*/ 2397487 w 11243827"/>
              <a:gd name="connsiteY210" fmla="*/ 5540337 h 5641173"/>
              <a:gd name="connsiteX211" fmla="*/ 2297454 w 11243827"/>
              <a:gd name="connsiteY211" fmla="*/ 5550765 h 5641173"/>
              <a:gd name="connsiteX212" fmla="*/ 2056700 w 11243827"/>
              <a:gd name="connsiteY212" fmla="*/ 5555489 h 5641173"/>
              <a:gd name="connsiteX213" fmla="*/ 1878530 w 11243827"/>
              <a:gd name="connsiteY213" fmla="*/ 5535330 h 5641173"/>
              <a:gd name="connsiteX214" fmla="*/ 1859292 w 11243827"/>
              <a:gd name="connsiteY214" fmla="*/ 5535461 h 5641173"/>
              <a:gd name="connsiteX215" fmla="*/ 1835626 w 11243827"/>
              <a:gd name="connsiteY215" fmla="*/ 5533793 h 5641173"/>
              <a:gd name="connsiteX216" fmla="*/ 1798939 w 11243827"/>
              <a:gd name="connsiteY216" fmla="*/ 5540285 h 5641173"/>
              <a:gd name="connsiteX217" fmla="*/ 1779046 w 11243827"/>
              <a:gd name="connsiteY217" fmla="*/ 5549949 h 5641173"/>
              <a:gd name="connsiteX218" fmla="*/ 1772421 w 11243827"/>
              <a:gd name="connsiteY218" fmla="*/ 5549018 h 5641173"/>
              <a:gd name="connsiteX219" fmla="*/ 1772052 w 11243827"/>
              <a:gd name="connsiteY219" fmla="*/ 5545689 h 5641173"/>
              <a:gd name="connsiteX220" fmla="*/ 1711543 w 11243827"/>
              <a:gd name="connsiteY220" fmla="*/ 5534558 h 5641173"/>
              <a:gd name="connsiteX221" fmla="*/ 1631462 w 11243827"/>
              <a:gd name="connsiteY221" fmla="*/ 5491807 h 5641173"/>
              <a:gd name="connsiteX222" fmla="*/ 1538763 w 11243827"/>
              <a:gd name="connsiteY222" fmla="*/ 5482781 h 5641173"/>
              <a:gd name="connsiteX223" fmla="*/ 1501533 w 11243827"/>
              <a:gd name="connsiteY223" fmla="*/ 5467817 h 5641173"/>
              <a:gd name="connsiteX224" fmla="*/ 1461266 w 11243827"/>
              <a:gd name="connsiteY224" fmla="*/ 5469343 h 5641173"/>
              <a:gd name="connsiteX225" fmla="*/ 1449415 w 11243827"/>
              <a:gd name="connsiteY225" fmla="*/ 5460467 h 5641173"/>
              <a:gd name="connsiteX226" fmla="*/ 1447454 w 11243827"/>
              <a:gd name="connsiteY226" fmla="*/ 5458776 h 5641173"/>
              <a:gd name="connsiteX227" fmla="*/ 1437814 w 11243827"/>
              <a:gd name="connsiteY227" fmla="*/ 5455515 h 5641173"/>
              <a:gd name="connsiteX228" fmla="*/ 1437334 w 11243827"/>
              <a:gd name="connsiteY228" fmla="*/ 5450209 h 5641173"/>
              <a:gd name="connsiteX229" fmla="*/ 1424429 w 11243827"/>
              <a:gd name="connsiteY229" fmla="*/ 5442157 h 5641173"/>
              <a:gd name="connsiteX230" fmla="*/ 1406063 w 11243827"/>
              <a:gd name="connsiteY230" fmla="*/ 5437380 h 5641173"/>
              <a:gd name="connsiteX231" fmla="*/ 1316379 w 11243827"/>
              <a:gd name="connsiteY231" fmla="*/ 5419601 h 5641173"/>
              <a:gd name="connsiteX232" fmla="*/ 1264090 w 11243827"/>
              <a:gd name="connsiteY232" fmla="*/ 5406153 h 5641173"/>
              <a:gd name="connsiteX233" fmla="*/ 1246374 w 11243827"/>
              <a:gd name="connsiteY233" fmla="*/ 5396631 h 5641173"/>
              <a:gd name="connsiteX234" fmla="*/ 1220190 w 11243827"/>
              <a:gd name="connsiteY234" fmla="*/ 5386301 h 5641173"/>
              <a:gd name="connsiteX235" fmla="*/ 1175643 w 11243827"/>
              <a:gd name="connsiteY235" fmla="*/ 5364651 h 5641173"/>
              <a:gd name="connsiteX236" fmla="*/ 1150342 w 11243827"/>
              <a:gd name="connsiteY236" fmla="*/ 5358447 h 5641173"/>
              <a:gd name="connsiteX237" fmla="*/ 1137272 w 11243827"/>
              <a:gd name="connsiteY237" fmla="*/ 5351191 h 5641173"/>
              <a:gd name="connsiteX238" fmla="*/ 1131268 w 11243827"/>
              <a:gd name="connsiteY238" fmla="*/ 5350530 h 5641173"/>
              <a:gd name="connsiteX239" fmla="*/ 1112024 w 11243827"/>
              <a:gd name="connsiteY239" fmla="*/ 5345786 h 5641173"/>
              <a:gd name="connsiteX240" fmla="*/ 1100870 w 11243827"/>
              <a:gd name="connsiteY240" fmla="*/ 5343651 h 5641173"/>
              <a:gd name="connsiteX241" fmla="*/ 1096383 w 11243827"/>
              <a:gd name="connsiteY241" fmla="*/ 5343015 h 5641173"/>
              <a:gd name="connsiteX242" fmla="*/ 1085571 w 11243827"/>
              <a:gd name="connsiteY242" fmla="*/ 5345836 h 5641173"/>
              <a:gd name="connsiteX243" fmla="*/ 1073168 w 11243827"/>
              <a:gd name="connsiteY243" fmla="*/ 5341521 h 5641173"/>
              <a:gd name="connsiteX244" fmla="*/ 1058039 w 11243827"/>
              <a:gd name="connsiteY244" fmla="*/ 5343504 h 5641173"/>
              <a:gd name="connsiteX245" fmla="*/ 1055426 w 11243827"/>
              <a:gd name="connsiteY245" fmla="*/ 5339088 h 5641173"/>
              <a:gd name="connsiteX246" fmla="*/ 1044738 w 11243827"/>
              <a:gd name="connsiteY246" fmla="*/ 5333063 h 5641173"/>
              <a:gd name="connsiteX247" fmla="*/ 1033909 w 11243827"/>
              <a:gd name="connsiteY247" fmla="*/ 5335680 h 5641173"/>
              <a:gd name="connsiteX248" fmla="*/ 1012649 w 11243827"/>
              <a:gd name="connsiteY248" fmla="*/ 5334541 h 5641173"/>
              <a:gd name="connsiteX249" fmla="*/ 1007115 w 11243827"/>
              <a:gd name="connsiteY249" fmla="*/ 5332775 h 5641173"/>
              <a:gd name="connsiteX250" fmla="*/ 986002 w 11243827"/>
              <a:gd name="connsiteY250" fmla="*/ 5334906 h 5641173"/>
              <a:gd name="connsiteX251" fmla="*/ 953418 w 11243827"/>
              <a:gd name="connsiteY251" fmla="*/ 5333901 h 5641173"/>
              <a:gd name="connsiteX252" fmla="*/ 916854 w 11243827"/>
              <a:gd name="connsiteY252" fmla="*/ 5329435 h 5641173"/>
              <a:gd name="connsiteX253" fmla="*/ 905651 w 11243827"/>
              <a:gd name="connsiteY253" fmla="*/ 5332114 h 5641173"/>
              <a:gd name="connsiteX254" fmla="*/ 836961 w 11243827"/>
              <a:gd name="connsiteY254" fmla="*/ 5330803 h 5641173"/>
              <a:gd name="connsiteX255" fmla="*/ 817627 w 11243827"/>
              <a:gd name="connsiteY255" fmla="*/ 5330580 h 5641173"/>
              <a:gd name="connsiteX256" fmla="*/ 801817 w 11243827"/>
              <a:gd name="connsiteY256" fmla="*/ 5325937 h 5641173"/>
              <a:gd name="connsiteX257" fmla="*/ 798857 w 11243827"/>
              <a:gd name="connsiteY257" fmla="*/ 5320979 h 5641173"/>
              <a:gd name="connsiteX258" fmla="*/ 788354 w 11243827"/>
              <a:gd name="connsiteY258" fmla="*/ 5320143 h 5641173"/>
              <a:gd name="connsiteX259" fmla="*/ 785726 w 11243827"/>
              <a:gd name="connsiteY259" fmla="*/ 5318989 h 5641173"/>
              <a:gd name="connsiteX260" fmla="*/ 770507 w 11243827"/>
              <a:gd name="connsiteY260" fmla="*/ 5313309 h 5641173"/>
              <a:gd name="connsiteX261" fmla="*/ 733810 w 11243827"/>
              <a:gd name="connsiteY261" fmla="*/ 5324286 h 5641173"/>
              <a:gd name="connsiteX262" fmla="*/ 692117 w 11243827"/>
              <a:gd name="connsiteY262" fmla="*/ 5318786 h 5641173"/>
              <a:gd name="connsiteX263" fmla="*/ 574943 w 11243827"/>
              <a:gd name="connsiteY263" fmla="*/ 5327578 h 5641173"/>
              <a:gd name="connsiteX264" fmla="*/ 441302 w 11243827"/>
              <a:gd name="connsiteY264" fmla="*/ 5307062 h 5641173"/>
              <a:gd name="connsiteX265" fmla="*/ 336819 w 11243827"/>
              <a:gd name="connsiteY265" fmla="*/ 5336690 h 5641173"/>
              <a:gd name="connsiteX266" fmla="*/ 270932 w 11243827"/>
              <a:gd name="connsiteY266" fmla="*/ 5345451 h 5641173"/>
              <a:gd name="connsiteX267" fmla="*/ 194189 w 11243827"/>
              <a:gd name="connsiteY267" fmla="*/ 5343588 h 5641173"/>
              <a:gd name="connsiteX268" fmla="*/ 192552 w 11243827"/>
              <a:gd name="connsiteY268" fmla="*/ 5342845 h 5641173"/>
              <a:gd name="connsiteX269" fmla="*/ 178320 w 11243827"/>
              <a:gd name="connsiteY269" fmla="*/ 5343766 h 5641173"/>
              <a:gd name="connsiteX270" fmla="*/ 175596 w 11243827"/>
              <a:gd name="connsiteY270" fmla="*/ 5346411 h 5641173"/>
              <a:gd name="connsiteX271" fmla="*/ 165951 w 11243827"/>
              <a:gd name="connsiteY271" fmla="*/ 5347808 h 5641173"/>
              <a:gd name="connsiteX272" fmla="*/ 147287 w 11243827"/>
              <a:gd name="connsiteY272" fmla="*/ 5352625 h 5641173"/>
              <a:gd name="connsiteX273" fmla="*/ 143484 w 11243827"/>
              <a:gd name="connsiteY273" fmla="*/ 5351591 h 5641173"/>
              <a:gd name="connsiteX274" fmla="*/ 114847 w 11243827"/>
              <a:gd name="connsiteY274" fmla="*/ 5355844 h 5641173"/>
              <a:gd name="connsiteX275" fmla="*/ 114306 w 11243827"/>
              <a:gd name="connsiteY275" fmla="*/ 5354983 h 5641173"/>
              <a:gd name="connsiteX276" fmla="*/ 105588 w 11243827"/>
              <a:gd name="connsiteY276" fmla="*/ 5352169 h 5641173"/>
              <a:gd name="connsiteX277" fmla="*/ 89264 w 11243827"/>
              <a:gd name="connsiteY277" fmla="*/ 5348886 h 5641173"/>
              <a:gd name="connsiteX278" fmla="*/ 49794 w 11243827"/>
              <a:gd name="connsiteY278" fmla="*/ 5329950 h 5641173"/>
              <a:gd name="connsiteX279" fmla="*/ 19924 w 11243827"/>
              <a:gd name="connsiteY279" fmla="*/ 5334282 h 5641173"/>
              <a:gd name="connsiteX280" fmla="*/ 13819 w 11243827"/>
              <a:gd name="connsiteY280" fmla="*/ 5334653 h 5641173"/>
              <a:gd name="connsiteX281" fmla="*/ 13657 w 11243827"/>
              <a:gd name="connsiteY281" fmla="*/ 5334455 h 5641173"/>
              <a:gd name="connsiteX282" fmla="*/ 7139 w 11243827"/>
              <a:gd name="connsiteY282" fmla="*/ 5334438 h 5641173"/>
              <a:gd name="connsiteX283" fmla="*/ 2684 w 11243827"/>
              <a:gd name="connsiteY283" fmla="*/ 5335333 h 5641173"/>
              <a:gd name="connsiteX284" fmla="*/ 0 w 11243827"/>
              <a:gd name="connsiteY284" fmla="*/ 5335496 h 5641173"/>
              <a:gd name="connsiteX285" fmla="*/ 0 w 11243827"/>
              <a:gd name="connsiteY285" fmla="*/ 10592 h 5641173"/>
              <a:gd name="connsiteX286" fmla="*/ 11243827 w 11243827"/>
              <a:gd name="connsiteY286" fmla="*/ 0 h 5641173"/>
              <a:gd name="connsiteX0" fmla="*/ 11243827 w 11243827"/>
              <a:gd name="connsiteY0" fmla="*/ 0 h 5641173"/>
              <a:gd name="connsiteX1" fmla="*/ 11243827 w 11243827"/>
              <a:gd name="connsiteY1" fmla="*/ 1470035 h 5641173"/>
              <a:gd name="connsiteX2" fmla="*/ 11243827 w 11243827"/>
              <a:gd name="connsiteY2" fmla="*/ 5001571 h 5641173"/>
              <a:gd name="connsiteX3" fmla="*/ 11243827 w 11243827"/>
              <a:gd name="connsiteY3" fmla="*/ 5209610 h 5641173"/>
              <a:gd name="connsiteX4" fmla="*/ 11240675 w 11243827"/>
              <a:gd name="connsiteY4" fmla="*/ 5210442 h 5641173"/>
              <a:gd name="connsiteX5" fmla="*/ 11179959 w 11243827"/>
              <a:gd name="connsiteY5" fmla="*/ 5221199 h 5641173"/>
              <a:gd name="connsiteX6" fmla="*/ 11105493 w 11243827"/>
              <a:gd name="connsiteY6" fmla="*/ 5259905 h 5641173"/>
              <a:gd name="connsiteX7" fmla="*/ 11078640 w 11243827"/>
              <a:gd name="connsiteY7" fmla="*/ 5263531 h 5641173"/>
              <a:gd name="connsiteX8" fmla="*/ 11079616 w 11243827"/>
              <a:gd name="connsiteY8" fmla="*/ 5270380 h 5641173"/>
              <a:gd name="connsiteX9" fmla="*/ 11069641 w 11243827"/>
              <a:gd name="connsiteY9" fmla="*/ 5270884 h 5641173"/>
              <a:gd name="connsiteX10" fmla="*/ 11047377 w 11243827"/>
              <a:gd name="connsiteY10" fmla="*/ 5271051 h 5641173"/>
              <a:gd name="connsiteX11" fmla="*/ 10980705 w 11243827"/>
              <a:gd name="connsiteY11" fmla="*/ 5272951 h 5641173"/>
              <a:gd name="connsiteX12" fmla="*/ 10962514 w 11243827"/>
              <a:gd name="connsiteY12" fmla="*/ 5286084 h 5641173"/>
              <a:gd name="connsiteX13" fmla="*/ 10945307 w 11243827"/>
              <a:gd name="connsiteY13" fmla="*/ 5286290 h 5641173"/>
              <a:gd name="connsiteX14" fmla="*/ 10845516 w 11243827"/>
              <a:gd name="connsiteY14" fmla="*/ 5303894 h 5641173"/>
              <a:gd name="connsiteX15" fmla="*/ 10831795 w 11243827"/>
              <a:gd name="connsiteY15" fmla="*/ 5305210 h 5641173"/>
              <a:gd name="connsiteX16" fmla="*/ 10824365 w 11243827"/>
              <a:gd name="connsiteY16" fmla="*/ 5311111 h 5641173"/>
              <a:gd name="connsiteX17" fmla="*/ 10797756 w 11243827"/>
              <a:gd name="connsiteY17" fmla="*/ 5312285 h 5641173"/>
              <a:gd name="connsiteX18" fmla="*/ 10796525 w 11243827"/>
              <a:gd name="connsiteY18" fmla="*/ 5315645 h 5641173"/>
              <a:gd name="connsiteX19" fmla="*/ 10709063 w 11243827"/>
              <a:gd name="connsiteY19" fmla="*/ 5344492 h 5641173"/>
              <a:gd name="connsiteX20" fmla="*/ 10694078 w 11243827"/>
              <a:gd name="connsiteY20" fmla="*/ 5349258 h 5641173"/>
              <a:gd name="connsiteX21" fmla="*/ 10681131 w 11243827"/>
              <a:gd name="connsiteY21" fmla="*/ 5347812 h 5641173"/>
              <a:gd name="connsiteX22" fmla="*/ 10609448 w 11243827"/>
              <a:gd name="connsiteY22" fmla="*/ 5351931 h 5641173"/>
              <a:gd name="connsiteX23" fmla="*/ 10592397 w 11243827"/>
              <a:gd name="connsiteY23" fmla="*/ 5349402 h 5641173"/>
              <a:gd name="connsiteX24" fmla="*/ 10585227 w 11243827"/>
              <a:gd name="connsiteY24" fmla="*/ 5344063 h 5641173"/>
              <a:gd name="connsiteX25" fmla="*/ 10557472 w 11243827"/>
              <a:gd name="connsiteY25" fmla="*/ 5354151 h 5641173"/>
              <a:gd name="connsiteX26" fmla="*/ 10514646 w 11243827"/>
              <a:gd name="connsiteY26" fmla="*/ 5361064 h 5641173"/>
              <a:gd name="connsiteX27" fmla="*/ 10494292 w 11243827"/>
              <a:gd name="connsiteY27" fmla="*/ 5366054 h 5641173"/>
              <a:gd name="connsiteX28" fmla="*/ 10477869 w 11243827"/>
              <a:gd name="connsiteY28" fmla="*/ 5363025 h 5641173"/>
              <a:gd name="connsiteX29" fmla="*/ 10384411 w 11243827"/>
              <a:gd name="connsiteY29" fmla="*/ 5362257 h 5641173"/>
              <a:gd name="connsiteX30" fmla="*/ 10362921 w 11243827"/>
              <a:gd name="connsiteY30" fmla="*/ 5357444 h 5641173"/>
              <a:gd name="connsiteX31" fmla="*/ 10352736 w 11243827"/>
              <a:gd name="connsiteY31" fmla="*/ 5347851 h 5641173"/>
              <a:gd name="connsiteX32" fmla="*/ 10344754 w 11243827"/>
              <a:gd name="connsiteY32" fmla="*/ 5351272 h 5641173"/>
              <a:gd name="connsiteX33" fmla="*/ 10288226 w 11243827"/>
              <a:gd name="connsiteY33" fmla="*/ 5351613 h 5641173"/>
              <a:gd name="connsiteX34" fmla="*/ 10251350 w 11243827"/>
              <a:gd name="connsiteY34" fmla="*/ 5352711 h 5641173"/>
              <a:gd name="connsiteX35" fmla="*/ 10249108 w 11243827"/>
              <a:gd name="connsiteY35" fmla="*/ 5365881 h 5641173"/>
              <a:gd name="connsiteX36" fmla="*/ 10216272 w 11243827"/>
              <a:gd name="connsiteY36" fmla="*/ 5370573 h 5641173"/>
              <a:gd name="connsiteX37" fmla="*/ 10181278 w 11243827"/>
              <a:gd name="connsiteY37" fmla="*/ 5362119 h 5641173"/>
              <a:gd name="connsiteX38" fmla="*/ 10140033 w 11243827"/>
              <a:gd name="connsiteY38" fmla="*/ 5363304 h 5641173"/>
              <a:gd name="connsiteX39" fmla="*/ 10115353 w 11243827"/>
              <a:gd name="connsiteY39" fmla="*/ 5363869 h 5641173"/>
              <a:gd name="connsiteX40" fmla="*/ 10050578 w 11243827"/>
              <a:gd name="connsiteY40" fmla="*/ 5376153 h 5641173"/>
              <a:gd name="connsiteX41" fmla="*/ 9945478 w 11243827"/>
              <a:gd name="connsiteY41" fmla="*/ 5422859 h 5641173"/>
              <a:gd name="connsiteX42" fmla="*/ 9912481 w 11243827"/>
              <a:gd name="connsiteY42" fmla="*/ 5429477 h 5641173"/>
              <a:gd name="connsiteX43" fmla="*/ 9906713 w 11243827"/>
              <a:gd name="connsiteY43" fmla="*/ 5426784 h 5641173"/>
              <a:gd name="connsiteX44" fmla="*/ 9742436 w 11243827"/>
              <a:gd name="connsiteY44" fmla="*/ 5454834 h 5641173"/>
              <a:gd name="connsiteX45" fmla="*/ 9713044 w 11243827"/>
              <a:gd name="connsiteY45" fmla="*/ 5456476 h 5641173"/>
              <a:gd name="connsiteX46" fmla="*/ 9691033 w 11243827"/>
              <a:gd name="connsiteY46" fmla="*/ 5455451 h 5641173"/>
              <a:gd name="connsiteX47" fmla="*/ 9638355 w 11243827"/>
              <a:gd name="connsiteY47" fmla="*/ 5464794 h 5641173"/>
              <a:gd name="connsiteX48" fmla="*/ 9552434 w 11243827"/>
              <a:gd name="connsiteY48" fmla="*/ 5485280 h 5641173"/>
              <a:gd name="connsiteX49" fmla="*/ 9533883 w 11243827"/>
              <a:gd name="connsiteY49" fmla="*/ 5488516 h 5641173"/>
              <a:gd name="connsiteX50" fmla="*/ 9516916 w 11243827"/>
              <a:gd name="connsiteY50" fmla="*/ 5486828 h 5641173"/>
              <a:gd name="connsiteX51" fmla="*/ 9512093 w 11243827"/>
              <a:gd name="connsiteY51" fmla="*/ 5482541 h 5641173"/>
              <a:gd name="connsiteX52" fmla="*/ 9501725 w 11243827"/>
              <a:gd name="connsiteY52" fmla="*/ 5483603 h 5641173"/>
              <a:gd name="connsiteX53" fmla="*/ 9498754 w 11243827"/>
              <a:gd name="connsiteY53" fmla="*/ 5482951 h 5641173"/>
              <a:gd name="connsiteX54" fmla="*/ 9481932 w 11243827"/>
              <a:gd name="connsiteY54" fmla="*/ 5480151 h 5641173"/>
              <a:gd name="connsiteX55" fmla="*/ 9451321 w 11243827"/>
              <a:gd name="connsiteY55" fmla="*/ 5497375 h 5641173"/>
              <a:gd name="connsiteX56" fmla="*/ 9409298 w 11243827"/>
              <a:gd name="connsiteY56" fmla="*/ 5499478 h 5641173"/>
              <a:gd name="connsiteX57" fmla="*/ 9303056 w 11243827"/>
              <a:gd name="connsiteY57" fmla="*/ 5519093 h 5641173"/>
              <a:gd name="connsiteX58" fmla="*/ 9229078 w 11243827"/>
              <a:gd name="connsiteY58" fmla="*/ 5524154 h 5641173"/>
              <a:gd name="connsiteX59" fmla="*/ 9165105 w 11243827"/>
              <a:gd name="connsiteY59" fmla="*/ 5532892 h 5641173"/>
              <a:gd name="connsiteX60" fmla="*/ 9077301 w 11243827"/>
              <a:gd name="connsiteY60" fmla="*/ 5580356 h 5641173"/>
              <a:gd name="connsiteX61" fmla="*/ 8960065 w 11243827"/>
              <a:gd name="connsiteY61" fmla="*/ 5597982 h 5641173"/>
              <a:gd name="connsiteX62" fmla="*/ 8953536 w 11243827"/>
              <a:gd name="connsiteY62" fmla="*/ 5606638 h 5641173"/>
              <a:gd name="connsiteX63" fmla="*/ 8943907 w 11243827"/>
              <a:gd name="connsiteY63" fmla="*/ 5612541 h 5641173"/>
              <a:gd name="connsiteX64" fmla="*/ 8942046 w 11243827"/>
              <a:gd name="connsiteY64" fmla="*/ 5612112 h 5641173"/>
              <a:gd name="connsiteX65" fmla="*/ 8928824 w 11243827"/>
              <a:gd name="connsiteY65" fmla="*/ 5615549 h 5641173"/>
              <a:gd name="connsiteX66" fmla="*/ 8927294 w 11243827"/>
              <a:gd name="connsiteY66" fmla="*/ 5618607 h 5641173"/>
              <a:gd name="connsiteX67" fmla="*/ 8918651 w 11243827"/>
              <a:gd name="connsiteY67" fmla="*/ 5621688 h 5641173"/>
              <a:gd name="connsiteX68" fmla="*/ 8902772 w 11243827"/>
              <a:gd name="connsiteY68" fmla="*/ 5629703 h 5641173"/>
              <a:gd name="connsiteX69" fmla="*/ 8898724 w 11243827"/>
              <a:gd name="connsiteY69" fmla="*/ 5629379 h 5641173"/>
              <a:gd name="connsiteX70" fmla="*/ 8873099 w 11243827"/>
              <a:gd name="connsiteY70" fmla="*/ 5638628 h 5641173"/>
              <a:gd name="connsiteX71" fmla="*/ 8872234 w 11243827"/>
              <a:gd name="connsiteY71" fmla="*/ 5637889 h 5641173"/>
              <a:gd name="connsiteX72" fmla="*/ 8862777 w 11243827"/>
              <a:gd name="connsiteY72" fmla="*/ 5636711 h 5641173"/>
              <a:gd name="connsiteX73" fmla="*/ 8845869 w 11243827"/>
              <a:gd name="connsiteY73" fmla="*/ 5636436 h 5641173"/>
              <a:gd name="connsiteX74" fmla="*/ 8800548 w 11243827"/>
              <a:gd name="connsiteY74" fmla="*/ 5625084 h 5641173"/>
              <a:gd name="connsiteX75" fmla="*/ 8773774 w 11243827"/>
              <a:gd name="connsiteY75" fmla="*/ 5634630 h 5641173"/>
              <a:gd name="connsiteX76" fmla="*/ 8698255 w 11243827"/>
              <a:gd name="connsiteY76" fmla="*/ 5636083 h 5641173"/>
              <a:gd name="connsiteX77" fmla="*/ 8619167 w 11243827"/>
              <a:gd name="connsiteY77" fmla="*/ 5619130 h 5641173"/>
              <a:gd name="connsiteX78" fmla="*/ 8539822 w 11243827"/>
              <a:gd name="connsiteY78" fmla="*/ 5616905 h 5641173"/>
              <a:gd name="connsiteX79" fmla="*/ 8511094 w 11243827"/>
              <a:gd name="connsiteY79" fmla="*/ 5617360 h 5641173"/>
              <a:gd name="connsiteX80" fmla="*/ 8459886 w 11243827"/>
              <a:gd name="connsiteY80" fmla="*/ 5612612 h 5641173"/>
              <a:gd name="connsiteX81" fmla="*/ 8436432 w 11243827"/>
              <a:gd name="connsiteY81" fmla="*/ 5606990 h 5641173"/>
              <a:gd name="connsiteX82" fmla="*/ 8435403 w 11243827"/>
              <a:gd name="connsiteY82" fmla="*/ 5607336 h 5641173"/>
              <a:gd name="connsiteX83" fmla="*/ 8433307 w 11243827"/>
              <a:gd name="connsiteY83" fmla="*/ 5604917 h 5641173"/>
              <a:gd name="connsiteX84" fmla="*/ 8428968 w 11243827"/>
              <a:gd name="connsiteY84" fmla="*/ 5603796 h 5641173"/>
              <a:gd name="connsiteX85" fmla="*/ 8417124 w 11243827"/>
              <a:gd name="connsiteY85" fmla="*/ 5604518 h 5641173"/>
              <a:gd name="connsiteX86" fmla="*/ 8412669 w 11243827"/>
              <a:gd name="connsiteY86" fmla="*/ 5605413 h 5641173"/>
              <a:gd name="connsiteX87" fmla="*/ 8406152 w 11243827"/>
              <a:gd name="connsiteY87" fmla="*/ 5605396 h 5641173"/>
              <a:gd name="connsiteX88" fmla="*/ 8405989 w 11243827"/>
              <a:gd name="connsiteY88" fmla="*/ 5605197 h 5641173"/>
              <a:gd name="connsiteX89" fmla="*/ 8399884 w 11243827"/>
              <a:gd name="connsiteY89" fmla="*/ 5605568 h 5641173"/>
              <a:gd name="connsiteX90" fmla="*/ 8370014 w 11243827"/>
              <a:gd name="connsiteY90" fmla="*/ 5609900 h 5641173"/>
              <a:gd name="connsiteX91" fmla="*/ 8330544 w 11243827"/>
              <a:gd name="connsiteY91" fmla="*/ 5590964 h 5641173"/>
              <a:gd name="connsiteX92" fmla="*/ 8314221 w 11243827"/>
              <a:gd name="connsiteY92" fmla="*/ 5587682 h 5641173"/>
              <a:gd name="connsiteX93" fmla="*/ 8305502 w 11243827"/>
              <a:gd name="connsiteY93" fmla="*/ 5584868 h 5641173"/>
              <a:gd name="connsiteX94" fmla="*/ 8304962 w 11243827"/>
              <a:gd name="connsiteY94" fmla="*/ 5584007 h 5641173"/>
              <a:gd name="connsiteX95" fmla="*/ 8276324 w 11243827"/>
              <a:gd name="connsiteY95" fmla="*/ 5588260 h 5641173"/>
              <a:gd name="connsiteX96" fmla="*/ 8272522 w 11243827"/>
              <a:gd name="connsiteY96" fmla="*/ 5587226 h 5641173"/>
              <a:gd name="connsiteX97" fmla="*/ 8253857 w 11243827"/>
              <a:gd name="connsiteY97" fmla="*/ 5592043 h 5641173"/>
              <a:gd name="connsiteX98" fmla="*/ 8244212 w 11243827"/>
              <a:gd name="connsiteY98" fmla="*/ 5593439 h 5641173"/>
              <a:gd name="connsiteX99" fmla="*/ 8241488 w 11243827"/>
              <a:gd name="connsiteY99" fmla="*/ 5596085 h 5641173"/>
              <a:gd name="connsiteX100" fmla="*/ 8227256 w 11243827"/>
              <a:gd name="connsiteY100" fmla="*/ 5597005 h 5641173"/>
              <a:gd name="connsiteX101" fmla="*/ 8225619 w 11243827"/>
              <a:gd name="connsiteY101" fmla="*/ 5596262 h 5641173"/>
              <a:gd name="connsiteX102" fmla="*/ 8213882 w 11243827"/>
              <a:gd name="connsiteY102" fmla="*/ 5600179 h 5641173"/>
              <a:gd name="connsiteX103" fmla="*/ 8204045 w 11243827"/>
              <a:gd name="connsiteY103" fmla="*/ 5607275 h 5641173"/>
              <a:gd name="connsiteX104" fmla="*/ 8082989 w 11243827"/>
              <a:gd name="connsiteY104" fmla="*/ 5603160 h 5641173"/>
              <a:gd name="connsiteX105" fmla="*/ 7976942 w 11243827"/>
              <a:gd name="connsiteY105" fmla="*/ 5598455 h 5641173"/>
              <a:gd name="connsiteX106" fmla="*/ 7950121 w 11243827"/>
              <a:gd name="connsiteY106" fmla="*/ 5590893 h 5641173"/>
              <a:gd name="connsiteX107" fmla="*/ 7727691 w 11243827"/>
              <a:gd name="connsiteY107" fmla="*/ 5621064 h 5641173"/>
              <a:gd name="connsiteX108" fmla="*/ 7685998 w 11243827"/>
              <a:gd name="connsiteY108" fmla="*/ 5615564 h 5641173"/>
              <a:gd name="connsiteX109" fmla="*/ 7649302 w 11243827"/>
              <a:gd name="connsiteY109" fmla="*/ 5626541 h 5641173"/>
              <a:gd name="connsiteX110" fmla="*/ 7634083 w 11243827"/>
              <a:gd name="connsiteY110" fmla="*/ 5620862 h 5641173"/>
              <a:gd name="connsiteX111" fmla="*/ 7631455 w 11243827"/>
              <a:gd name="connsiteY111" fmla="*/ 5619708 h 5641173"/>
              <a:gd name="connsiteX112" fmla="*/ 7620952 w 11243827"/>
              <a:gd name="connsiteY112" fmla="*/ 5618872 h 5641173"/>
              <a:gd name="connsiteX113" fmla="*/ 7617992 w 11243827"/>
              <a:gd name="connsiteY113" fmla="*/ 5613914 h 5641173"/>
              <a:gd name="connsiteX114" fmla="*/ 7602182 w 11243827"/>
              <a:gd name="connsiteY114" fmla="*/ 5609271 h 5641173"/>
              <a:gd name="connsiteX115" fmla="*/ 7582847 w 11243827"/>
              <a:gd name="connsiteY115" fmla="*/ 5609047 h 5641173"/>
              <a:gd name="connsiteX116" fmla="*/ 7514158 w 11243827"/>
              <a:gd name="connsiteY116" fmla="*/ 5607737 h 5641173"/>
              <a:gd name="connsiteX117" fmla="*/ 7502955 w 11243827"/>
              <a:gd name="connsiteY117" fmla="*/ 5610415 h 5641173"/>
              <a:gd name="connsiteX118" fmla="*/ 7466391 w 11243827"/>
              <a:gd name="connsiteY118" fmla="*/ 5605949 h 5641173"/>
              <a:gd name="connsiteX119" fmla="*/ 7433806 w 11243827"/>
              <a:gd name="connsiteY119" fmla="*/ 5604945 h 5641173"/>
              <a:gd name="connsiteX120" fmla="*/ 7412693 w 11243827"/>
              <a:gd name="connsiteY120" fmla="*/ 5607075 h 5641173"/>
              <a:gd name="connsiteX121" fmla="*/ 7407159 w 11243827"/>
              <a:gd name="connsiteY121" fmla="*/ 5605310 h 5641173"/>
              <a:gd name="connsiteX122" fmla="*/ 7385900 w 11243827"/>
              <a:gd name="connsiteY122" fmla="*/ 5604171 h 5641173"/>
              <a:gd name="connsiteX123" fmla="*/ 7375071 w 11243827"/>
              <a:gd name="connsiteY123" fmla="*/ 5606788 h 5641173"/>
              <a:gd name="connsiteX124" fmla="*/ 7364382 w 11243827"/>
              <a:gd name="connsiteY124" fmla="*/ 5600762 h 5641173"/>
              <a:gd name="connsiteX125" fmla="*/ 7361770 w 11243827"/>
              <a:gd name="connsiteY125" fmla="*/ 5596347 h 5641173"/>
              <a:gd name="connsiteX126" fmla="*/ 7346641 w 11243827"/>
              <a:gd name="connsiteY126" fmla="*/ 5598329 h 5641173"/>
              <a:gd name="connsiteX127" fmla="*/ 7334238 w 11243827"/>
              <a:gd name="connsiteY127" fmla="*/ 5594014 h 5641173"/>
              <a:gd name="connsiteX128" fmla="*/ 7323426 w 11243827"/>
              <a:gd name="connsiteY128" fmla="*/ 5596835 h 5641173"/>
              <a:gd name="connsiteX129" fmla="*/ 7318938 w 11243827"/>
              <a:gd name="connsiteY129" fmla="*/ 5596200 h 5641173"/>
              <a:gd name="connsiteX130" fmla="*/ 7307784 w 11243827"/>
              <a:gd name="connsiteY130" fmla="*/ 5594065 h 5641173"/>
              <a:gd name="connsiteX131" fmla="*/ 7288540 w 11243827"/>
              <a:gd name="connsiteY131" fmla="*/ 5589320 h 5641173"/>
              <a:gd name="connsiteX132" fmla="*/ 7282537 w 11243827"/>
              <a:gd name="connsiteY132" fmla="*/ 5588660 h 5641173"/>
              <a:gd name="connsiteX133" fmla="*/ 7269466 w 11243827"/>
              <a:gd name="connsiteY133" fmla="*/ 5581404 h 5641173"/>
              <a:gd name="connsiteX134" fmla="*/ 7244165 w 11243827"/>
              <a:gd name="connsiteY134" fmla="*/ 5575200 h 5641173"/>
              <a:gd name="connsiteX135" fmla="*/ 7199619 w 11243827"/>
              <a:gd name="connsiteY135" fmla="*/ 5553550 h 5641173"/>
              <a:gd name="connsiteX136" fmla="*/ 7173434 w 11243827"/>
              <a:gd name="connsiteY136" fmla="*/ 5543219 h 5641173"/>
              <a:gd name="connsiteX137" fmla="*/ 7155718 w 11243827"/>
              <a:gd name="connsiteY137" fmla="*/ 5533697 h 5641173"/>
              <a:gd name="connsiteX138" fmla="*/ 7103430 w 11243827"/>
              <a:gd name="connsiteY138" fmla="*/ 5520249 h 5641173"/>
              <a:gd name="connsiteX139" fmla="*/ 7013746 w 11243827"/>
              <a:gd name="connsiteY139" fmla="*/ 5502470 h 5641173"/>
              <a:gd name="connsiteX140" fmla="*/ 6995379 w 11243827"/>
              <a:gd name="connsiteY140" fmla="*/ 5497693 h 5641173"/>
              <a:gd name="connsiteX141" fmla="*/ 6982475 w 11243827"/>
              <a:gd name="connsiteY141" fmla="*/ 5489641 h 5641173"/>
              <a:gd name="connsiteX142" fmla="*/ 6981994 w 11243827"/>
              <a:gd name="connsiteY142" fmla="*/ 5484335 h 5641173"/>
              <a:gd name="connsiteX143" fmla="*/ 6972355 w 11243827"/>
              <a:gd name="connsiteY143" fmla="*/ 5481074 h 5641173"/>
              <a:gd name="connsiteX144" fmla="*/ 6970394 w 11243827"/>
              <a:gd name="connsiteY144" fmla="*/ 5479383 h 5641173"/>
              <a:gd name="connsiteX145" fmla="*/ 6958543 w 11243827"/>
              <a:gd name="connsiteY145" fmla="*/ 5470507 h 5641173"/>
              <a:gd name="connsiteX146" fmla="*/ 6918276 w 11243827"/>
              <a:gd name="connsiteY146" fmla="*/ 5472034 h 5641173"/>
              <a:gd name="connsiteX147" fmla="*/ 6881046 w 11243827"/>
              <a:gd name="connsiteY147" fmla="*/ 5457070 h 5641173"/>
              <a:gd name="connsiteX148" fmla="*/ 6752164 w 11243827"/>
              <a:gd name="connsiteY148" fmla="*/ 5425021 h 5641173"/>
              <a:gd name="connsiteX149" fmla="*/ 6724964 w 11243827"/>
              <a:gd name="connsiteY149" fmla="*/ 5414071 h 5641173"/>
              <a:gd name="connsiteX150" fmla="*/ 6683286 w 11243827"/>
              <a:gd name="connsiteY150" fmla="*/ 5405383 h 5641173"/>
              <a:gd name="connsiteX151" fmla="*/ 6644277 w 11243827"/>
              <a:gd name="connsiteY151" fmla="*/ 5429684 h 5641173"/>
              <a:gd name="connsiteX152" fmla="*/ 6532914 w 11243827"/>
              <a:gd name="connsiteY152" fmla="*/ 5431205 h 5641173"/>
              <a:gd name="connsiteX153" fmla="*/ 6307459 w 11243827"/>
              <a:gd name="connsiteY153" fmla="*/ 5467087 h 5641173"/>
              <a:gd name="connsiteX154" fmla="*/ 6196243 w 11243827"/>
              <a:gd name="connsiteY154" fmla="*/ 5515042 h 5641173"/>
              <a:gd name="connsiteX155" fmla="*/ 6099124 w 11243827"/>
              <a:gd name="connsiteY155" fmla="*/ 5516848 h 5641173"/>
              <a:gd name="connsiteX156" fmla="*/ 6016077 w 11243827"/>
              <a:gd name="connsiteY156" fmla="*/ 5528642 h 5641173"/>
              <a:gd name="connsiteX157" fmla="*/ 6004389 w 11243827"/>
              <a:gd name="connsiteY157" fmla="*/ 5531206 h 5641173"/>
              <a:gd name="connsiteX158" fmla="*/ 5933945 w 11243827"/>
              <a:gd name="connsiteY158" fmla="*/ 5538840 h 5641173"/>
              <a:gd name="connsiteX159" fmla="*/ 5883936 w 11243827"/>
              <a:gd name="connsiteY159" fmla="*/ 5553807 h 5641173"/>
              <a:gd name="connsiteX160" fmla="*/ 5798331 w 11243827"/>
              <a:gd name="connsiteY160" fmla="*/ 5564248 h 5641173"/>
              <a:gd name="connsiteX161" fmla="*/ 5712738 w 11243827"/>
              <a:gd name="connsiteY161" fmla="*/ 5573120 h 5641173"/>
              <a:gd name="connsiteX162" fmla="*/ 5681342 w 11243827"/>
              <a:gd name="connsiteY162" fmla="*/ 5575621 h 5641173"/>
              <a:gd name="connsiteX163" fmla="*/ 5627167 w 11243827"/>
              <a:gd name="connsiteY163" fmla="*/ 5583215 h 5641173"/>
              <a:gd name="connsiteX164" fmla="*/ 5591414 w 11243827"/>
              <a:gd name="connsiteY164" fmla="*/ 5587695 h 5641173"/>
              <a:gd name="connsiteX165" fmla="*/ 5583028 w 11243827"/>
              <a:gd name="connsiteY165" fmla="*/ 5580877 h 5641173"/>
              <a:gd name="connsiteX166" fmla="*/ 5549426 w 11243827"/>
              <a:gd name="connsiteY166" fmla="*/ 5582858 h 5641173"/>
              <a:gd name="connsiteX167" fmla="*/ 5519999 w 11243827"/>
              <a:gd name="connsiteY167" fmla="*/ 5592246 h 5641173"/>
              <a:gd name="connsiteX168" fmla="*/ 5480028 w 11243827"/>
              <a:gd name="connsiteY168" fmla="*/ 5597282 h 5641173"/>
              <a:gd name="connsiteX169" fmla="*/ 5456175 w 11243827"/>
              <a:gd name="connsiteY169" fmla="*/ 5600371 h 5641173"/>
              <a:gd name="connsiteX170" fmla="*/ 5388463 w 11243827"/>
              <a:gd name="connsiteY170" fmla="*/ 5602638 h 5641173"/>
              <a:gd name="connsiteX171" fmla="*/ 5265898 w 11243827"/>
              <a:gd name="connsiteY171" fmla="*/ 5591830 h 5641173"/>
              <a:gd name="connsiteX172" fmla="*/ 5231231 w 11243827"/>
              <a:gd name="connsiteY172" fmla="*/ 5592790 h 5641173"/>
              <a:gd name="connsiteX173" fmla="*/ 5226996 w 11243827"/>
              <a:gd name="connsiteY173" fmla="*/ 5595040 h 5641173"/>
              <a:gd name="connsiteX174" fmla="*/ 5175988 w 11243827"/>
              <a:gd name="connsiteY174" fmla="*/ 5588131 h 5641173"/>
              <a:gd name="connsiteX175" fmla="*/ 5107470 w 11243827"/>
              <a:gd name="connsiteY175" fmla="*/ 5594771 h 5641173"/>
              <a:gd name="connsiteX176" fmla="*/ 5027868 w 11243827"/>
              <a:gd name="connsiteY176" fmla="*/ 5605624 h 5641173"/>
              <a:gd name="connsiteX177" fmla="*/ 5007324 w 11243827"/>
              <a:gd name="connsiteY177" fmla="*/ 5609209 h 5641173"/>
              <a:gd name="connsiteX178" fmla="*/ 4952559 w 11243827"/>
              <a:gd name="connsiteY178" fmla="*/ 5611402 h 5641173"/>
              <a:gd name="connsiteX179" fmla="*/ 4826081 w 11243827"/>
              <a:gd name="connsiteY179" fmla="*/ 5616191 h 5641173"/>
              <a:gd name="connsiteX180" fmla="*/ 4823501 w 11243827"/>
              <a:gd name="connsiteY180" fmla="*/ 5619174 h 5641173"/>
              <a:gd name="connsiteX181" fmla="*/ 4813093 w 11243827"/>
              <a:gd name="connsiteY181" fmla="*/ 5620026 h 5641173"/>
              <a:gd name="connsiteX182" fmla="*/ 4810563 w 11243827"/>
              <a:gd name="connsiteY182" fmla="*/ 5620787 h 5641173"/>
              <a:gd name="connsiteX183" fmla="*/ 4795818 w 11243827"/>
              <a:gd name="connsiteY183" fmla="*/ 5624618 h 5641173"/>
              <a:gd name="connsiteX184" fmla="*/ 4758404 w 11243827"/>
              <a:gd name="connsiteY184" fmla="*/ 5619510 h 5641173"/>
              <a:gd name="connsiteX185" fmla="*/ 4717254 w 11243827"/>
              <a:gd name="connsiteY185" fmla="*/ 5624155 h 5641173"/>
              <a:gd name="connsiteX186" fmla="*/ 4591958 w 11243827"/>
              <a:gd name="connsiteY186" fmla="*/ 5624710 h 5641173"/>
              <a:gd name="connsiteX187" fmla="*/ 4476215 w 11243827"/>
              <a:gd name="connsiteY187" fmla="*/ 5628210 h 5641173"/>
              <a:gd name="connsiteX188" fmla="*/ 4425193 w 11243827"/>
              <a:gd name="connsiteY188" fmla="*/ 5627414 h 5641173"/>
              <a:gd name="connsiteX189" fmla="*/ 4383866 w 11243827"/>
              <a:gd name="connsiteY189" fmla="*/ 5626546 h 5641173"/>
              <a:gd name="connsiteX190" fmla="*/ 4385596 w 11243827"/>
              <a:gd name="connsiteY190" fmla="*/ 5634646 h 5641173"/>
              <a:gd name="connsiteX191" fmla="*/ 4360864 w 11243827"/>
              <a:gd name="connsiteY191" fmla="*/ 5641173 h 5641173"/>
              <a:gd name="connsiteX192" fmla="*/ 4328321 w 11243827"/>
              <a:gd name="connsiteY192" fmla="*/ 5626332 h 5641173"/>
              <a:gd name="connsiteX193" fmla="*/ 4309842 w 11243827"/>
              <a:gd name="connsiteY193" fmla="*/ 5626471 h 5641173"/>
              <a:gd name="connsiteX194" fmla="*/ 4277424 w 11243827"/>
              <a:gd name="connsiteY194" fmla="*/ 5631598 h 5641173"/>
              <a:gd name="connsiteX195" fmla="*/ 4266627 w 11243827"/>
              <a:gd name="connsiteY195" fmla="*/ 5633969 h 5641173"/>
              <a:gd name="connsiteX196" fmla="*/ 4185525 w 11243827"/>
              <a:gd name="connsiteY196" fmla="*/ 5617508 h 5641173"/>
              <a:gd name="connsiteX197" fmla="*/ 4177617 w 11243827"/>
              <a:gd name="connsiteY197" fmla="*/ 5610903 h 5641173"/>
              <a:gd name="connsiteX198" fmla="*/ 4136948 w 11243827"/>
              <a:gd name="connsiteY198" fmla="*/ 5608031 h 5641173"/>
              <a:gd name="connsiteX199" fmla="*/ 4132323 w 11243827"/>
              <a:gd name="connsiteY199" fmla="*/ 5609784 h 5641173"/>
              <a:gd name="connsiteX200" fmla="*/ 4098620 w 11243827"/>
              <a:gd name="connsiteY200" fmla="*/ 5599672 h 5641173"/>
              <a:gd name="connsiteX201" fmla="*/ 3963475 w 11243827"/>
              <a:gd name="connsiteY201" fmla="*/ 5581841 h 5641173"/>
              <a:gd name="connsiteX202" fmla="*/ 3703613 w 11243827"/>
              <a:gd name="connsiteY202" fmla="*/ 5572482 h 5641173"/>
              <a:gd name="connsiteX203" fmla="*/ 3432987 w 11243827"/>
              <a:gd name="connsiteY203" fmla="*/ 5545768 h 5641173"/>
              <a:gd name="connsiteX204" fmla="*/ 3176381 w 11243827"/>
              <a:gd name="connsiteY204" fmla="*/ 5556110 h 5641173"/>
              <a:gd name="connsiteX205" fmla="*/ 2710156 w 11243827"/>
              <a:gd name="connsiteY205" fmla="*/ 5527517 h 5641173"/>
              <a:gd name="connsiteX206" fmla="*/ 2550206 w 11243827"/>
              <a:gd name="connsiteY206" fmla="*/ 5524958 h 5641173"/>
              <a:gd name="connsiteX207" fmla="*/ 2443041 w 11243827"/>
              <a:gd name="connsiteY207" fmla="*/ 5523990 h 5641173"/>
              <a:gd name="connsiteX208" fmla="*/ 2435613 w 11243827"/>
              <a:gd name="connsiteY208" fmla="*/ 5526704 h 5641173"/>
              <a:gd name="connsiteX209" fmla="*/ 2405682 w 11243827"/>
              <a:gd name="connsiteY209" fmla="*/ 5528307 h 5641173"/>
              <a:gd name="connsiteX210" fmla="*/ 2397487 w 11243827"/>
              <a:gd name="connsiteY210" fmla="*/ 5540337 h 5641173"/>
              <a:gd name="connsiteX211" fmla="*/ 2297454 w 11243827"/>
              <a:gd name="connsiteY211" fmla="*/ 5550765 h 5641173"/>
              <a:gd name="connsiteX212" fmla="*/ 2056700 w 11243827"/>
              <a:gd name="connsiteY212" fmla="*/ 5555489 h 5641173"/>
              <a:gd name="connsiteX213" fmla="*/ 1878530 w 11243827"/>
              <a:gd name="connsiteY213" fmla="*/ 5535330 h 5641173"/>
              <a:gd name="connsiteX214" fmla="*/ 1859292 w 11243827"/>
              <a:gd name="connsiteY214" fmla="*/ 5535461 h 5641173"/>
              <a:gd name="connsiteX215" fmla="*/ 1835626 w 11243827"/>
              <a:gd name="connsiteY215" fmla="*/ 5533793 h 5641173"/>
              <a:gd name="connsiteX216" fmla="*/ 1798939 w 11243827"/>
              <a:gd name="connsiteY216" fmla="*/ 5540285 h 5641173"/>
              <a:gd name="connsiteX217" fmla="*/ 1779046 w 11243827"/>
              <a:gd name="connsiteY217" fmla="*/ 5549949 h 5641173"/>
              <a:gd name="connsiteX218" fmla="*/ 1772421 w 11243827"/>
              <a:gd name="connsiteY218" fmla="*/ 5549018 h 5641173"/>
              <a:gd name="connsiteX219" fmla="*/ 1772052 w 11243827"/>
              <a:gd name="connsiteY219" fmla="*/ 5545689 h 5641173"/>
              <a:gd name="connsiteX220" fmla="*/ 1711543 w 11243827"/>
              <a:gd name="connsiteY220" fmla="*/ 5534558 h 5641173"/>
              <a:gd name="connsiteX221" fmla="*/ 1631462 w 11243827"/>
              <a:gd name="connsiteY221" fmla="*/ 5491807 h 5641173"/>
              <a:gd name="connsiteX222" fmla="*/ 1538763 w 11243827"/>
              <a:gd name="connsiteY222" fmla="*/ 5482781 h 5641173"/>
              <a:gd name="connsiteX223" fmla="*/ 1501533 w 11243827"/>
              <a:gd name="connsiteY223" fmla="*/ 5467817 h 5641173"/>
              <a:gd name="connsiteX224" fmla="*/ 1461266 w 11243827"/>
              <a:gd name="connsiteY224" fmla="*/ 5469343 h 5641173"/>
              <a:gd name="connsiteX225" fmla="*/ 1449415 w 11243827"/>
              <a:gd name="connsiteY225" fmla="*/ 5460467 h 5641173"/>
              <a:gd name="connsiteX226" fmla="*/ 1447454 w 11243827"/>
              <a:gd name="connsiteY226" fmla="*/ 5458776 h 5641173"/>
              <a:gd name="connsiteX227" fmla="*/ 1437814 w 11243827"/>
              <a:gd name="connsiteY227" fmla="*/ 5455515 h 5641173"/>
              <a:gd name="connsiteX228" fmla="*/ 1437334 w 11243827"/>
              <a:gd name="connsiteY228" fmla="*/ 5450209 h 5641173"/>
              <a:gd name="connsiteX229" fmla="*/ 1424429 w 11243827"/>
              <a:gd name="connsiteY229" fmla="*/ 5442157 h 5641173"/>
              <a:gd name="connsiteX230" fmla="*/ 1406063 w 11243827"/>
              <a:gd name="connsiteY230" fmla="*/ 5437380 h 5641173"/>
              <a:gd name="connsiteX231" fmla="*/ 1316379 w 11243827"/>
              <a:gd name="connsiteY231" fmla="*/ 5419601 h 5641173"/>
              <a:gd name="connsiteX232" fmla="*/ 1264090 w 11243827"/>
              <a:gd name="connsiteY232" fmla="*/ 5406153 h 5641173"/>
              <a:gd name="connsiteX233" fmla="*/ 1246374 w 11243827"/>
              <a:gd name="connsiteY233" fmla="*/ 5396631 h 5641173"/>
              <a:gd name="connsiteX234" fmla="*/ 1220190 w 11243827"/>
              <a:gd name="connsiteY234" fmla="*/ 5386301 h 5641173"/>
              <a:gd name="connsiteX235" fmla="*/ 1175643 w 11243827"/>
              <a:gd name="connsiteY235" fmla="*/ 5364651 h 5641173"/>
              <a:gd name="connsiteX236" fmla="*/ 1150342 w 11243827"/>
              <a:gd name="connsiteY236" fmla="*/ 5358447 h 5641173"/>
              <a:gd name="connsiteX237" fmla="*/ 1137272 w 11243827"/>
              <a:gd name="connsiteY237" fmla="*/ 5351191 h 5641173"/>
              <a:gd name="connsiteX238" fmla="*/ 1131268 w 11243827"/>
              <a:gd name="connsiteY238" fmla="*/ 5350530 h 5641173"/>
              <a:gd name="connsiteX239" fmla="*/ 1112024 w 11243827"/>
              <a:gd name="connsiteY239" fmla="*/ 5345786 h 5641173"/>
              <a:gd name="connsiteX240" fmla="*/ 1100870 w 11243827"/>
              <a:gd name="connsiteY240" fmla="*/ 5343651 h 5641173"/>
              <a:gd name="connsiteX241" fmla="*/ 1096383 w 11243827"/>
              <a:gd name="connsiteY241" fmla="*/ 5343015 h 5641173"/>
              <a:gd name="connsiteX242" fmla="*/ 1085571 w 11243827"/>
              <a:gd name="connsiteY242" fmla="*/ 5345836 h 5641173"/>
              <a:gd name="connsiteX243" fmla="*/ 1073168 w 11243827"/>
              <a:gd name="connsiteY243" fmla="*/ 5341521 h 5641173"/>
              <a:gd name="connsiteX244" fmla="*/ 1058039 w 11243827"/>
              <a:gd name="connsiteY244" fmla="*/ 5343504 h 5641173"/>
              <a:gd name="connsiteX245" fmla="*/ 1055426 w 11243827"/>
              <a:gd name="connsiteY245" fmla="*/ 5339088 h 5641173"/>
              <a:gd name="connsiteX246" fmla="*/ 1044738 w 11243827"/>
              <a:gd name="connsiteY246" fmla="*/ 5333063 h 5641173"/>
              <a:gd name="connsiteX247" fmla="*/ 1033909 w 11243827"/>
              <a:gd name="connsiteY247" fmla="*/ 5335680 h 5641173"/>
              <a:gd name="connsiteX248" fmla="*/ 1012649 w 11243827"/>
              <a:gd name="connsiteY248" fmla="*/ 5334541 h 5641173"/>
              <a:gd name="connsiteX249" fmla="*/ 1007115 w 11243827"/>
              <a:gd name="connsiteY249" fmla="*/ 5332775 h 5641173"/>
              <a:gd name="connsiteX250" fmla="*/ 986002 w 11243827"/>
              <a:gd name="connsiteY250" fmla="*/ 5334906 h 5641173"/>
              <a:gd name="connsiteX251" fmla="*/ 953418 w 11243827"/>
              <a:gd name="connsiteY251" fmla="*/ 5333901 h 5641173"/>
              <a:gd name="connsiteX252" fmla="*/ 916854 w 11243827"/>
              <a:gd name="connsiteY252" fmla="*/ 5329435 h 5641173"/>
              <a:gd name="connsiteX253" fmla="*/ 905651 w 11243827"/>
              <a:gd name="connsiteY253" fmla="*/ 5332114 h 5641173"/>
              <a:gd name="connsiteX254" fmla="*/ 836961 w 11243827"/>
              <a:gd name="connsiteY254" fmla="*/ 5330803 h 5641173"/>
              <a:gd name="connsiteX255" fmla="*/ 817627 w 11243827"/>
              <a:gd name="connsiteY255" fmla="*/ 5330580 h 5641173"/>
              <a:gd name="connsiteX256" fmla="*/ 801817 w 11243827"/>
              <a:gd name="connsiteY256" fmla="*/ 5325937 h 5641173"/>
              <a:gd name="connsiteX257" fmla="*/ 798857 w 11243827"/>
              <a:gd name="connsiteY257" fmla="*/ 5320979 h 5641173"/>
              <a:gd name="connsiteX258" fmla="*/ 788354 w 11243827"/>
              <a:gd name="connsiteY258" fmla="*/ 5320143 h 5641173"/>
              <a:gd name="connsiteX259" fmla="*/ 785726 w 11243827"/>
              <a:gd name="connsiteY259" fmla="*/ 5318989 h 5641173"/>
              <a:gd name="connsiteX260" fmla="*/ 770507 w 11243827"/>
              <a:gd name="connsiteY260" fmla="*/ 5313309 h 5641173"/>
              <a:gd name="connsiteX261" fmla="*/ 733810 w 11243827"/>
              <a:gd name="connsiteY261" fmla="*/ 5324286 h 5641173"/>
              <a:gd name="connsiteX262" fmla="*/ 692117 w 11243827"/>
              <a:gd name="connsiteY262" fmla="*/ 5318786 h 5641173"/>
              <a:gd name="connsiteX263" fmla="*/ 574943 w 11243827"/>
              <a:gd name="connsiteY263" fmla="*/ 5327578 h 5641173"/>
              <a:gd name="connsiteX264" fmla="*/ 441302 w 11243827"/>
              <a:gd name="connsiteY264" fmla="*/ 5307062 h 5641173"/>
              <a:gd name="connsiteX265" fmla="*/ 336819 w 11243827"/>
              <a:gd name="connsiteY265" fmla="*/ 5336690 h 5641173"/>
              <a:gd name="connsiteX266" fmla="*/ 270932 w 11243827"/>
              <a:gd name="connsiteY266" fmla="*/ 5345451 h 5641173"/>
              <a:gd name="connsiteX267" fmla="*/ 194189 w 11243827"/>
              <a:gd name="connsiteY267" fmla="*/ 5343588 h 5641173"/>
              <a:gd name="connsiteX268" fmla="*/ 192552 w 11243827"/>
              <a:gd name="connsiteY268" fmla="*/ 5342845 h 5641173"/>
              <a:gd name="connsiteX269" fmla="*/ 178320 w 11243827"/>
              <a:gd name="connsiteY269" fmla="*/ 5343766 h 5641173"/>
              <a:gd name="connsiteX270" fmla="*/ 175596 w 11243827"/>
              <a:gd name="connsiteY270" fmla="*/ 5346411 h 5641173"/>
              <a:gd name="connsiteX271" fmla="*/ 165951 w 11243827"/>
              <a:gd name="connsiteY271" fmla="*/ 5347808 h 5641173"/>
              <a:gd name="connsiteX272" fmla="*/ 147287 w 11243827"/>
              <a:gd name="connsiteY272" fmla="*/ 5352625 h 5641173"/>
              <a:gd name="connsiteX273" fmla="*/ 143484 w 11243827"/>
              <a:gd name="connsiteY273" fmla="*/ 5351591 h 5641173"/>
              <a:gd name="connsiteX274" fmla="*/ 114847 w 11243827"/>
              <a:gd name="connsiteY274" fmla="*/ 5355844 h 5641173"/>
              <a:gd name="connsiteX275" fmla="*/ 114306 w 11243827"/>
              <a:gd name="connsiteY275" fmla="*/ 5354983 h 5641173"/>
              <a:gd name="connsiteX276" fmla="*/ 89264 w 11243827"/>
              <a:gd name="connsiteY276" fmla="*/ 5348886 h 5641173"/>
              <a:gd name="connsiteX277" fmla="*/ 49794 w 11243827"/>
              <a:gd name="connsiteY277" fmla="*/ 5329950 h 5641173"/>
              <a:gd name="connsiteX278" fmla="*/ 19924 w 11243827"/>
              <a:gd name="connsiteY278" fmla="*/ 5334282 h 5641173"/>
              <a:gd name="connsiteX279" fmla="*/ 13819 w 11243827"/>
              <a:gd name="connsiteY279" fmla="*/ 5334653 h 5641173"/>
              <a:gd name="connsiteX280" fmla="*/ 13657 w 11243827"/>
              <a:gd name="connsiteY280" fmla="*/ 5334455 h 5641173"/>
              <a:gd name="connsiteX281" fmla="*/ 7139 w 11243827"/>
              <a:gd name="connsiteY281" fmla="*/ 5334438 h 5641173"/>
              <a:gd name="connsiteX282" fmla="*/ 2684 w 11243827"/>
              <a:gd name="connsiteY282" fmla="*/ 5335333 h 5641173"/>
              <a:gd name="connsiteX283" fmla="*/ 0 w 11243827"/>
              <a:gd name="connsiteY283" fmla="*/ 5335496 h 5641173"/>
              <a:gd name="connsiteX284" fmla="*/ 0 w 11243827"/>
              <a:gd name="connsiteY284" fmla="*/ 10592 h 5641173"/>
              <a:gd name="connsiteX285" fmla="*/ 11243827 w 11243827"/>
              <a:gd name="connsiteY285" fmla="*/ 0 h 5641173"/>
              <a:gd name="connsiteX0" fmla="*/ 11243827 w 11243827"/>
              <a:gd name="connsiteY0" fmla="*/ 0 h 5641173"/>
              <a:gd name="connsiteX1" fmla="*/ 11243827 w 11243827"/>
              <a:gd name="connsiteY1" fmla="*/ 1470035 h 5641173"/>
              <a:gd name="connsiteX2" fmla="*/ 11243827 w 11243827"/>
              <a:gd name="connsiteY2" fmla="*/ 5001571 h 5641173"/>
              <a:gd name="connsiteX3" fmla="*/ 11243827 w 11243827"/>
              <a:gd name="connsiteY3" fmla="*/ 5209610 h 5641173"/>
              <a:gd name="connsiteX4" fmla="*/ 11240675 w 11243827"/>
              <a:gd name="connsiteY4" fmla="*/ 5210442 h 5641173"/>
              <a:gd name="connsiteX5" fmla="*/ 11179959 w 11243827"/>
              <a:gd name="connsiteY5" fmla="*/ 5221199 h 5641173"/>
              <a:gd name="connsiteX6" fmla="*/ 11105493 w 11243827"/>
              <a:gd name="connsiteY6" fmla="*/ 5259905 h 5641173"/>
              <a:gd name="connsiteX7" fmla="*/ 11078640 w 11243827"/>
              <a:gd name="connsiteY7" fmla="*/ 5263531 h 5641173"/>
              <a:gd name="connsiteX8" fmla="*/ 11079616 w 11243827"/>
              <a:gd name="connsiteY8" fmla="*/ 5270380 h 5641173"/>
              <a:gd name="connsiteX9" fmla="*/ 11069641 w 11243827"/>
              <a:gd name="connsiteY9" fmla="*/ 5270884 h 5641173"/>
              <a:gd name="connsiteX10" fmla="*/ 11047377 w 11243827"/>
              <a:gd name="connsiteY10" fmla="*/ 5271051 h 5641173"/>
              <a:gd name="connsiteX11" fmla="*/ 10980705 w 11243827"/>
              <a:gd name="connsiteY11" fmla="*/ 5272951 h 5641173"/>
              <a:gd name="connsiteX12" fmla="*/ 10962514 w 11243827"/>
              <a:gd name="connsiteY12" fmla="*/ 5286084 h 5641173"/>
              <a:gd name="connsiteX13" fmla="*/ 10945307 w 11243827"/>
              <a:gd name="connsiteY13" fmla="*/ 5286290 h 5641173"/>
              <a:gd name="connsiteX14" fmla="*/ 10845516 w 11243827"/>
              <a:gd name="connsiteY14" fmla="*/ 5303894 h 5641173"/>
              <a:gd name="connsiteX15" fmla="*/ 10831795 w 11243827"/>
              <a:gd name="connsiteY15" fmla="*/ 5305210 h 5641173"/>
              <a:gd name="connsiteX16" fmla="*/ 10824365 w 11243827"/>
              <a:gd name="connsiteY16" fmla="*/ 5311111 h 5641173"/>
              <a:gd name="connsiteX17" fmla="*/ 10797756 w 11243827"/>
              <a:gd name="connsiteY17" fmla="*/ 5312285 h 5641173"/>
              <a:gd name="connsiteX18" fmla="*/ 10796525 w 11243827"/>
              <a:gd name="connsiteY18" fmla="*/ 5315645 h 5641173"/>
              <a:gd name="connsiteX19" fmla="*/ 10709063 w 11243827"/>
              <a:gd name="connsiteY19" fmla="*/ 5344492 h 5641173"/>
              <a:gd name="connsiteX20" fmla="*/ 10694078 w 11243827"/>
              <a:gd name="connsiteY20" fmla="*/ 5349258 h 5641173"/>
              <a:gd name="connsiteX21" fmla="*/ 10681131 w 11243827"/>
              <a:gd name="connsiteY21" fmla="*/ 5347812 h 5641173"/>
              <a:gd name="connsiteX22" fmla="*/ 10609448 w 11243827"/>
              <a:gd name="connsiteY22" fmla="*/ 5351931 h 5641173"/>
              <a:gd name="connsiteX23" fmla="*/ 10592397 w 11243827"/>
              <a:gd name="connsiteY23" fmla="*/ 5349402 h 5641173"/>
              <a:gd name="connsiteX24" fmla="*/ 10585227 w 11243827"/>
              <a:gd name="connsiteY24" fmla="*/ 5344063 h 5641173"/>
              <a:gd name="connsiteX25" fmla="*/ 10557472 w 11243827"/>
              <a:gd name="connsiteY25" fmla="*/ 5354151 h 5641173"/>
              <a:gd name="connsiteX26" fmla="*/ 10514646 w 11243827"/>
              <a:gd name="connsiteY26" fmla="*/ 5361064 h 5641173"/>
              <a:gd name="connsiteX27" fmla="*/ 10494292 w 11243827"/>
              <a:gd name="connsiteY27" fmla="*/ 5366054 h 5641173"/>
              <a:gd name="connsiteX28" fmla="*/ 10477869 w 11243827"/>
              <a:gd name="connsiteY28" fmla="*/ 5363025 h 5641173"/>
              <a:gd name="connsiteX29" fmla="*/ 10384411 w 11243827"/>
              <a:gd name="connsiteY29" fmla="*/ 5362257 h 5641173"/>
              <a:gd name="connsiteX30" fmla="*/ 10362921 w 11243827"/>
              <a:gd name="connsiteY30" fmla="*/ 5357444 h 5641173"/>
              <a:gd name="connsiteX31" fmla="*/ 10352736 w 11243827"/>
              <a:gd name="connsiteY31" fmla="*/ 5347851 h 5641173"/>
              <a:gd name="connsiteX32" fmla="*/ 10344754 w 11243827"/>
              <a:gd name="connsiteY32" fmla="*/ 5351272 h 5641173"/>
              <a:gd name="connsiteX33" fmla="*/ 10288226 w 11243827"/>
              <a:gd name="connsiteY33" fmla="*/ 5351613 h 5641173"/>
              <a:gd name="connsiteX34" fmla="*/ 10251350 w 11243827"/>
              <a:gd name="connsiteY34" fmla="*/ 5352711 h 5641173"/>
              <a:gd name="connsiteX35" fmla="*/ 10249108 w 11243827"/>
              <a:gd name="connsiteY35" fmla="*/ 5365881 h 5641173"/>
              <a:gd name="connsiteX36" fmla="*/ 10216272 w 11243827"/>
              <a:gd name="connsiteY36" fmla="*/ 5370573 h 5641173"/>
              <a:gd name="connsiteX37" fmla="*/ 10181278 w 11243827"/>
              <a:gd name="connsiteY37" fmla="*/ 5362119 h 5641173"/>
              <a:gd name="connsiteX38" fmla="*/ 10140033 w 11243827"/>
              <a:gd name="connsiteY38" fmla="*/ 5363304 h 5641173"/>
              <a:gd name="connsiteX39" fmla="*/ 10115353 w 11243827"/>
              <a:gd name="connsiteY39" fmla="*/ 5363869 h 5641173"/>
              <a:gd name="connsiteX40" fmla="*/ 10050578 w 11243827"/>
              <a:gd name="connsiteY40" fmla="*/ 5376153 h 5641173"/>
              <a:gd name="connsiteX41" fmla="*/ 9945478 w 11243827"/>
              <a:gd name="connsiteY41" fmla="*/ 5422859 h 5641173"/>
              <a:gd name="connsiteX42" fmla="*/ 9912481 w 11243827"/>
              <a:gd name="connsiteY42" fmla="*/ 5429477 h 5641173"/>
              <a:gd name="connsiteX43" fmla="*/ 9906713 w 11243827"/>
              <a:gd name="connsiteY43" fmla="*/ 5426784 h 5641173"/>
              <a:gd name="connsiteX44" fmla="*/ 9742436 w 11243827"/>
              <a:gd name="connsiteY44" fmla="*/ 5454834 h 5641173"/>
              <a:gd name="connsiteX45" fmla="*/ 9713044 w 11243827"/>
              <a:gd name="connsiteY45" fmla="*/ 5456476 h 5641173"/>
              <a:gd name="connsiteX46" fmla="*/ 9691033 w 11243827"/>
              <a:gd name="connsiteY46" fmla="*/ 5455451 h 5641173"/>
              <a:gd name="connsiteX47" fmla="*/ 9638355 w 11243827"/>
              <a:gd name="connsiteY47" fmla="*/ 5464794 h 5641173"/>
              <a:gd name="connsiteX48" fmla="*/ 9552434 w 11243827"/>
              <a:gd name="connsiteY48" fmla="*/ 5485280 h 5641173"/>
              <a:gd name="connsiteX49" fmla="*/ 9533883 w 11243827"/>
              <a:gd name="connsiteY49" fmla="*/ 5488516 h 5641173"/>
              <a:gd name="connsiteX50" fmla="*/ 9516916 w 11243827"/>
              <a:gd name="connsiteY50" fmla="*/ 5486828 h 5641173"/>
              <a:gd name="connsiteX51" fmla="*/ 9512093 w 11243827"/>
              <a:gd name="connsiteY51" fmla="*/ 5482541 h 5641173"/>
              <a:gd name="connsiteX52" fmla="*/ 9501725 w 11243827"/>
              <a:gd name="connsiteY52" fmla="*/ 5483603 h 5641173"/>
              <a:gd name="connsiteX53" fmla="*/ 9498754 w 11243827"/>
              <a:gd name="connsiteY53" fmla="*/ 5482951 h 5641173"/>
              <a:gd name="connsiteX54" fmla="*/ 9481932 w 11243827"/>
              <a:gd name="connsiteY54" fmla="*/ 5480151 h 5641173"/>
              <a:gd name="connsiteX55" fmla="*/ 9451321 w 11243827"/>
              <a:gd name="connsiteY55" fmla="*/ 5497375 h 5641173"/>
              <a:gd name="connsiteX56" fmla="*/ 9409298 w 11243827"/>
              <a:gd name="connsiteY56" fmla="*/ 5499478 h 5641173"/>
              <a:gd name="connsiteX57" fmla="*/ 9303056 w 11243827"/>
              <a:gd name="connsiteY57" fmla="*/ 5519093 h 5641173"/>
              <a:gd name="connsiteX58" fmla="*/ 9229078 w 11243827"/>
              <a:gd name="connsiteY58" fmla="*/ 5524154 h 5641173"/>
              <a:gd name="connsiteX59" fmla="*/ 9165105 w 11243827"/>
              <a:gd name="connsiteY59" fmla="*/ 5532892 h 5641173"/>
              <a:gd name="connsiteX60" fmla="*/ 9077301 w 11243827"/>
              <a:gd name="connsiteY60" fmla="*/ 5580356 h 5641173"/>
              <a:gd name="connsiteX61" fmla="*/ 8960065 w 11243827"/>
              <a:gd name="connsiteY61" fmla="*/ 5597982 h 5641173"/>
              <a:gd name="connsiteX62" fmla="*/ 8953536 w 11243827"/>
              <a:gd name="connsiteY62" fmla="*/ 5606638 h 5641173"/>
              <a:gd name="connsiteX63" fmla="*/ 8943907 w 11243827"/>
              <a:gd name="connsiteY63" fmla="*/ 5612541 h 5641173"/>
              <a:gd name="connsiteX64" fmla="*/ 8942046 w 11243827"/>
              <a:gd name="connsiteY64" fmla="*/ 5612112 h 5641173"/>
              <a:gd name="connsiteX65" fmla="*/ 8928824 w 11243827"/>
              <a:gd name="connsiteY65" fmla="*/ 5615549 h 5641173"/>
              <a:gd name="connsiteX66" fmla="*/ 8927294 w 11243827"/>
              <a:gd name="connsiteY66" fmla="*/ 5618607 h 5641173"/>
              <a:gd name="connsiteX67" fmla="*/ 8918651 w 11243827"/>
              <a:gd name="connsiteY67" fmla="*/ 5621688 h 5641173"/>
              <a:gd name="connsiteX68" fmla="*/ 8902772 w 11243827"/>
              <a:gd name="connsiteY68" fmla="*/ 5629703 h 5641173"/>
              <a:gd name="connsiteX69" fmla="*/ 8898724 w 11243827"/>
              <a:gd name="connsiteY69" fmla="*/ 5629379 h 5641173"/>
              <a:gd name="connsiteX70" fmla="*/ 8873099 w 11243827"/>
              <a:gd name="connsiteY70" fmla="*/ 5638628 h 5641173"/>
              <a:gd name="connsiteX71" fmla="*/ 8872234 w 11243827"/>
              <a:gd name="connsiteY71" fmla="*/ 5637889 h 5641173"/>
              <a:gd name="connsiteX72" fmla="*/ 8862777 w 11243827"/>
              <a:gd name="connsiteY72" fmla="*/ 5636711 h 5641173"/>
              <a:gd name="connsiteX73" fmla="*/ 8845869 w 11243827"/>
              <a:gd name="connsiteY73" fmla="*/ 5636436 h 5641173"/>
              <a:gd name="connsiteX74" fmla="*/ 8800548 w 11243827"/>
              <a:gd name="connsiteY74" fmla="*/ 5625084 h 5641173"/>
              <a:gd name="connsiteX75" fmla="*/ 8773774 w 11243827"/>
              <a:gd name="connsiteY75" fmla="*/ 5634630 h 5641173"/>
              <a:gd name="connsiteX76" fmla="*/ 8698255 w 11243827"/>
              <a:gd name="connsiteY76" fmla="*/ 5636083 h 5641173"/>
              <a:gd name="connsiteX77" fmla="*/ 8619167 w 11243827"/>
              <a:gd name="connsiteY77" fmla="*/ 5619130 h 5641173"/>
              <a:gd name="connsiteX78" fmla="*/ 8539822 w 11243827"/>
              <a:gd name="connsiteY78" fmla="*/ 5616905 h 5641173"/>
              <a:gd name="connsiteX79" fmla="*/ 8511094 w 11243827"/>
              <a:gd name="connsiteY79" fmla="*/ 5617360 h 5641173"/>
              <a:gd name="connsiteX80" fmla="*/ 8459886 w 11243827"/>
              <a:gd name="connsiteY80" fmla="*/ 5612612 h 5641173"/>
              <a:gd name="connsiteX81" fmla="*/ 8436432 w 11243827"/>
              <a:gd name="connsiteY81" fmla="*/ 5606990 h 5641173"/>
              <a:gd name="connsiteX82" fmla="*/ 8435403 w 11243827"/>
              <a:gd name="connsiteY82" fmla="*/ 5607336 h 5641173"/>
              <a:gd name="connsiteX83" fmla="*/ 8433307 w 11243827"/>
              <a:gd name="connsiteY83" fmla="*/ 5604917 h 5641173"/>
              <a:gd name="connsiteX84" fmla="*/ 8428968 w 11243827"/>
              <a:gd name="connsiteY84" fmla="*/ 5603796 h 5641173"/>
              <a:gd name="connsiteX85" fmla="*/ 8417124 w 11243827"/>
              <a:gd name="connsiteY85" fmla="*/ 5604518 h 5641173"/>
              <a:gd name="connsiteX86" fmla="*/ 8412669 w 11243827"/>
              <a:gd name="connsiteY86" fmla="*/ 5605413 h 5641173"/>
              <a:gd name="connsiteX87" fmla="*/ 8406152 w 11243827"/>
              <a:gd name="connsiteY87" fmla="*/ 5605396 h 5641173"/>
              <a:gd name="connsiteX88" fmla="*/ 8405989 w 11243827"/>
              <a:gd name="connsiteY88" fmla="*/ 5605197 h 5641173"/>
              <a:gd name="connsiteX89" fmla="*/ 8399884 w 11243827"/>
              <a:gd name="connsiteY89" fmla="*/ 5605568 h 5641173"/>
              <a:gd name="connsiteX90" fmla="*/ 8370014 w 11243827"/>
              <a:gd name="connsiteY90" fmla="*/ 5609900 h 5641173"/>
              <a:gd name="connsiteX91" fmla="*/ 8330544 w 11243827"/>
              <a:gd name="connsiteY91" fmla="*/ 5590964 h 5641173"/>
              <a:gd name="connsiteX92" fmla="*/ 8314221 w 11243827"/>
              <a:gd name="connsiteY92" fmla="*/ 5587682 h 5641173"/>
              <a:gd name="connsiteX93" fmla="*/ 8305502 w 11243827"/>
              <a:gd name="connsiteY93" fmla="*/ 5584868 h 5641173"/>
              <a:gd name="connsiteX94" fmla="*/ 8304962 w 11243827"/>
              <a:gd name="connsiteY94" fmla="*/ 5584007 h 5641173"/>
              <a:gd name="connsiteX95" fmla="*/ 8276324 w 11243827"/>
              <a:gd name="connsiteY95" fmla="*/ 5588260 h 5641173"/>
              <a:gd name="connsiteX96" fmla="*/ 8272522 w 11243827"/>
              <a:gd name="connsiteY96" fmla="*/ 5587226 h 5641173"/>
              <a:gd name="connsiteX97" fmla="*/ 8253857 w 11243827"/>
              <a:gd name="connsiteY97" fmla="*/ 5592043 h 5641173"/>
              <a:gd name="connsiteX98" fmla="*/ 8244212 w 11243827"/>
              <a:gd name="connsiteY98" fmla="*/ 5593439 h 5641173"/>
              <a:gd name="connsiteX99" fmla="*/ 8241488 w 11243827"/>
              <a:gd name="connsiteY99" fmla="*/ 5596085 h 5641173"/>
              <a:gd name="connsiteX100" fmla="*/ 8227256 w 11243827"/>
              <a:gd name="connsiteY100" fmla="*/ 5597005 h 5641173"/>
              <a:gd name="connsiteX101" fmla="*/ 8225619 w 11243827"/>
              <a:gd name="connsiteY101" fmla="*/ 5596262 h 5641173"/>
              <a:gd name="connsiteX102" fmla="*/ 8213882 w 11243827"/>
              <a:gd name="connsiteY102" fmla="*/ 5600179 h 5641173"/>
              <a:gd name="connsiteX103" fmla="*/ 8204045 w 11243827"/>
              <a:gd name="connsiteY103" fmla="*/ 5607275 h 5641173"/>
              <a:gd name="connsiteX104" fmla="*/ 8082989 w 11243827"/>
              <a:gd name="connsiteY104" fmla="*/ 5603160 h 5641173"/>
              <a:gd name="connsiteX105" fmla="*/ 7976942 w 11243827"/>
              <a:gd name="connsiteY105" fmla="*/ 5598455 h 5641173"/>
              <a:gd name="connsiteX106" fmla="*/ 7950121 w 11243827"/>
              <a:gd name="connsiteY106" fmla="*/ 5590893 h 5641173"/>
              <a:gd name="connsiteX107" fmla="*/ 7727691 w 11243827"/>
              <a:gd name="connsiteY107" fmla="*/ 5621064 h 5641173"/>
              <a:gd name="connsiteX108" fmla="*/ 7685998 w 11243827"/>
              <a:gd name="connsiteY108" fmla="*/ 5615564 h 5641173"/>
              <a:gd name="connsiteX109" fmla="*/ 7649302 w 11243827"/>
              <a:gd name="connsiteY109" fmla="*/ 5626541 h 5641173"/>
              <a:gd name="connsiteX110" fmla="*/ 7634083 w 11243827"/>
              <a:gd name="connsiteY110" fmla="*/ 5620862 h 5641173"/>
              <a:gd name="connsiteX111" fmla="*/ 7631455 w 11243827"/>
              <a:gd name="connsiteY111" fmla="*/ 5619708 h 5641173"/>
              <a:gd name="connsiteX112" fmla="*/ 7620952 w 11243827"/>
              <a:gd name="connsiteY112" fmla="*/ 5618872 h 5641173"/>
              <a:gd name="connsiteX113" fmla="*/ 7617992 w 11243827"/>
              <a:gd name="connsiteY113" fmla="*/ 5613914 h 5641173"/>
              <a:gd name="connsiteX114" fmla="*/ 7602182 w 11243827"/>
              <a:gd name="connsiteY114" fmla="*/ 5609271 h 5641173"/>
              <a:gd name="connsiteX115" fmla="*/ 7582847 w 11243827"/>
              <a:gd name="connsiteY115" fmla="*/ 5609047 h 5641173"/>
              <a:gd name="connsiteX116" fmla="*/ 7514158 w 11243827"/>
              <a:gd name="connsiteY116" fmla="*/ 5607737 h 5641173"/>
              <a:gd name="connsiteX117" fmla="*/ 7502955 w 11243827"/>
              <a:gd name="connsiteY117" fmla="*/ 5610415 h 5641173"/>
              <a:gd name="connsiteX118" fmla="*/ 7466391 w 11243827"/>
              <a:gd name="connsiteY118" fmla="*/ 5605949 h 5641173"/>
              <a:gd name="connsiteX119" fmla="*/ 7433806 w 11243827"/>
              <a:gd name="connsiteY119" fmla="*/ 5604945 h 5641173"/>
              <a:gd name="connsiteX120" fmla="*/ 7412693 w 11243827"/>
              <a:gd name="connsiteY120" fmla="*/ 5607075 h 5641173"/>
              <a:gd name="connsiteX121" fmla="*/ 7407159 w 11243827"/>
              <a:gd name="connsiteY121" fmla="*/ 5605310 h 5641173"/>
              <a:gd name="connsiteX122" fmla="*/ 7385900 w 11243827"/>
              <a:gd name="connsiteY122" fmla="*/ 5604171 h 5641173"/>
              <a:gd name="connsiteX123" fmla="*/ 7375071 w 11243827"/>
              <a:gd name="connsiteY123" fmla="*/ 5606788 h 5641173"/>
              <a:gd name="connsiteX124" fmla="*/ 7364382 w 11243827"/>
              <a:gd name="connsiteY124" fmla="*/ 5600762 h 5641173"/>
              <a:gd name="connsiteX125" fmla="*/ 7361770 w 11243827"/>
              <a:gd name="connsiteY125" fmla="*/ 5596347 h 5641173"/>
              <a:gd name="connsiteX126" fmla="*/ 7346641 w 11243827"/>
              <a:gd name="connsiteY126" fmla="*/ 5598329 h 5641173"/>
              <a:gd name="connsiteX127" fmla="*/ 7334238 w 11243827"/>
              <a:gd name="connsiteY127" fmla="*/ 5594014 h 5641173"/>
              <a:gd name="connsiteX128" fmla="*/ 7323426 w 11243827"/>
              <a:gd name="connsiteY128" fmla="*/ 5596835 h 5641173"/>
              <a:gd name="connsiteX129" fmla="*/ 7318938 w 11243827"/>
              <a:gd name="connsiteY129" fmla="*/ 5596200 h 5641173"/>
              <a:gd name="connsiteX130" fmla="*/ 7307784 w 11243827"/>
              <a:gd name="connsiteY130" fmla="*/ 5594065 h 5641173"/>
              <a:gd name="connsiteX131" fmla="*/ 7288540 w 11243827"/>
              <a:gd name="connsiteY131" fmla="*/ 5589320 h 5641173"/>
              <a:gd name="connsiteX132" fmla="*/ 7282537 w 11243827"/>
              <a:gd name="connsiteY132" fmla="*/ 5588660 h 5641173"/>
              <a:gd name="connsiteX133" fmla="*/ 7269466 w 11243827"/>
              <a:gd name="connsiteY133" fmla="*/ 5581404 h 5641173"/>
              <a:gd name="connsiteX134" fmla="*/ 7244165 w 11243827"/>
              <a:gd name="connsiteY134" fmla="*/ 5575200 h 5641173"/>
              <a:gd name="connsiteX135" fmla="*/ 7199619 w 11243827"/>
              <a:gd name="connsiteY135" fmla="*/ 5553550 h 5641173"/>
              <a:gd name="connsiteX136" fmla="*/ 7173434 w 11243827"/>
              <a:gd name="connsiteY136" fmla="*/ 5543219 h 5641173"/>
              <a:gd name="connsiteX137" fmla="*/ 7155718 w 11243827"/>
              <a:gd name="connsiteY137" fmla="*/ 5533697 h 5641173"/>
              <a:gd name="connsiteX138" fmla="*/ 7103430 w 11243827"/>
              <a:gd name="connsiteY138" fmla="*/ 5520249 h 5641173"/>
              <a:gd name="connsiteX139" fmla="*/ 7013746 w 11243827"/>
              <a:gd name="connsiteY139" fmla="*/ 5502470 h 5641173"/>
              <a:gd name="connsiteX140" fmla="*/ 6995379 w 11243827"/>
              <a:gd name="connsiteY140" fmla="*/ 5497693 h 5641173"/>
              <a:gd name="connsiteX141" fmla="*/ 6982475 w 11243827"/>
              <a:gd name="connsiteY141" fmla="*/ 5489641 h 5641173"/>
              <a:gd name="connsiteX142" fmla="*/ 6981994 w 11243827"/>
              <a:gd name="connsiteY142" fmla="*/ 5484335 h 5641173"/>
              <a:gd name="connsiteX143" fmla="*/ 6972355 w 11243827"/>
              <a:gd name="connsiteY143" fmla="*/ 5481074 h 5641173"/>
              <a:gd name="connsiteX144" fmla="*/ 6970394 w 11243827"/>
              <a:gd name="connsiteY144" fmla="*/ 5479383 h 5641173"/>
              <a:gd name="connsiteX145" fmla="*/ 6958543 w 11243827"/>
              <a:gd name="connsiteY145" fmla="*/ 5470507 h 5641173"/>
              <a:gd name="connsiteX146" fmla="*/ 6918276 w 11243827"/>
              <a:gd name="connsiteY146" fmla="*/ 5472034 h 5641173"/>
              <a:gd name="connsiteX147" fmla="*/ 6881046 w 11243827"/>
              <a:gd name="connsiteY147" fmla="*/ 5457070 h 5641173"/>
              <a:gd name="connsiteX148" fmla="*/ 6752164 w 11243827"/>
              <a:gd name="connsiteY148" fmla="*/ 5425021 h 5641173"/>
              <a:gd name="connsiteX149" fmla="*/ 6724964 w 11243827"/>
              <a:gd name="connsiteY149" fmla="*/ 5414071 h 5641173"/>
              <a:gd name="connsiteX150" fmla="*/ 6683286 w 11243827"/>
              <a:gd name="connsiteY150" fmla="*/ 5405383 h 5641173"/>
              <a:gd name="connsiteX151" fmla="*/ 6644277 w 11243827"/>
              <a:gd name="connsiteY151" fmla="*/ 5429684 h 5641173"/>
              <a:gd name="connsiteX152" fmla="*/ 6532914 w 11243827"/>
              <a:gd name="connsiteY152" fmla="*/ 5431205 h 5641173"/>
              <a:gd name="connsiteX153" fmla="*/ 6307459 w 11243827"/>
              <a:gd name="connsiteY153" fmla="*/ 5467087 h 5641173"/>
              <a:gd name="connsiteX154" fmla="*/ 6196243 w 11243827"/>
              <a:gd name="connsiteY154" fmla="*/ 5515042 h 5641173"/>
              <a:gd name="connsiteX155" fmla="*/ 6099124 w 11243827"/>
              <a:gd name="connsiteY155" fmla="*/ 5516848 h 5641173"/>
              <a:gd name="connsiteX156" fmla="*/ 6016077 w 11243827"/>
              <a:gd name="connsiteY156" fmla="*/ 5528642 h 5641173"/>
              <a:gd name="connsiteX157" fmla="*/ 6004389 w 11243827"/>
              <a:gd name="connsiteY157" fmla="*/ 5531206 h 5641173"/>
              <a:gd name="connsiteX158" fmla="*/ 5933945 w 11243827"/>
              <a:gd name="connsiteY158" fmla="*/ 5538840 h 5641173"/>
              <a:gd name="connsiteX159" fmla="*/ 5883936 w 11243827"/>
              <a:gd name="connsiteY159" fmla="*/ 5553807 h 5641173"/>
              <a:gd name="connsiteX160" fmla="*/ 5798331 w 11243827"/>
              <a:gd name="connsiteY160" fmla="*/ 5564248 h 5641173"/>
              <a:gd name="connsiteX161" fmla="*/ 5712738 w 11243827"/>
              <a:gd name="connsiteY161" fmla="*/ 5573120 h 5641173"/>
              <a:gd name="connsiteX162" fmla="*/ 5681342 w 11243827"/>
              <a:gd name="connsiteY162" fmla="*/ 5575621 h 5641173"/>
              <a:gd name="connsiteX163" fmla="*/ 5627167 w 11243827"/>
              <a:gd name="connsiteY163" fmla="*/ 5583215 h 5641173"/>
              <a:gd name="connsiteX164" fmla="*/ 5591414 w 11243827"/>
              <a:gd name="connsiteY164" fmla="*/ 5587695 h 5641173"/>
              <a:gd name="connsiteX165" fmla="*/ 5583028 w 11243827"/>
              <a:gd name="connsiteY165" fmla="*/ 5580877 h 5641173"/>
              <a:gd name="connsiteX166" fmla="*/ 5549426 w 11243827"/>
              <a:gd name="connsiteY166" fmla="*/ 5582858 h 5641173"/>
              <a:gd name="connsiteX167" fmla="*/ 5519999 w 11243827"/>
              <a:gd name="connsiteY167" fmla="*/ 5592246 h 5641173"/>
              <a:gd name="connsiteX168" fmla="*/ 5480028 w 11243827"/>
              <a:gd name="connsiteY168" fmla="*/ 5597282 h 5641173"/>
              <a:gd name="connsiteX169" fmla="*/ 5456175 w 11243827"/>
              <a:gd name="connsiteY169" fmla="*/ 5600371 h 5641173"/>
              <a:gd name="connsiteX170" fmla="*/ 5388463 w 11243827"/>
              <a:gd name="connsiteY170" fmla="*/ 5602638 h 5641173"/>
              <a:gd name="connsiteX171" fmla="*/ 5265898 w 11243827"/>
              <a:gd name="connsiteY171" fmla="*/ 5591830 h 5641173"/>
              <a:gd name="connsiteX172" fmla="*/ 5231231 w 11243827"/>
              <a:gd name="connsiteY172" fmla="*/ 5592790 h 5641173"/>
              <a:gd name="connsiteX173" fmla="*/ 5226996 w 11243827"/>
              <a:gd name="connsiteY173" fmla="*/ 5595040 h 5641173"/>
              <a:gd name="connsiteX174" fmla="*/ 5175988 w 11243827"/>
              <a:gd name="connsiteY174" fmla="*/ 5588131 h 5641173"/>
              <a:gd name="connsiteX175" fmla="*/ 5107470 w 11243827"/>
              <a:gd name="connsiteY175" fmla="*/ 5594771 h 5641173"/>
              <a:gd name="connsiteX176" fmla="*/ 5027868 w 11243827"/>
              <a:gd name="connsiteY176" fmla="*/ 5605624 h 5641173"/>
              <a:gd name="connsiteX177" fmla="*/ 5007324 w 11243827"/>
              <a:gd name="connsiteY177" fmla="*/ 5609209 h 5641173"/>
              <a:gd name="connsiteX178" fmla="*/ 4952559 w 11243827"/>
              <a:gd name="connsiteY178" fmla="*/ 5611402 h 5641173"/>
              <a:gd name="connsiteX179" fmla="*/ 4826081 w 11243827"/>
              <a:gd name="connsiteY179" fmla="*/ 5616191 h 5641173"/>
              <a:gd name="connsiteX180" fmla="*/ 4823501 w 11243827"/>
              <a:gd name="connsiteY180" fmla="*/ 5619174 h 5641173"/>
              <a:gd name="connsiteX181" fmla="*/ 4813093 w 11243827"/>
              <a:gd name="connsiteY181" fmla="*/ 5620026 h 5641173"/>
              <a:gd name="connsiteX182" fmla="*/ 4810563 w 11243827"/>
              <a:gd name="connsiteY182" fmla="*/ 5620787 h 5641173"/>
              <a:gd name="connsiteX183" fmla="*/ 4795818 w 11243827"/>
              <a:gd name="connsiteY183" fmla="*/ 5624618 h 5641173"/>
              <a:gd name="connsiteX184" fmla="*/ 4758404 w 11243827"/>
              <a:gd name="connsiteY184" fmla="*/ 5619510 h 5641173"/>
              <a:gd name="connsiteX185" fmla="*/ 4717254 w 11243827"/>
              <a:gd name="connsiteY185" fmla="*/ 5624155 h 5641173"/>
              <a:gd name="connsiteX186" fmla="*/ 4591958 w 11243827"/>
              <a:gd name="connsiteY186" fmla="*/ 5624710 h 5641173"/>
              <a:gd name="connsiteX187" fmla="*/ 4476215 w 11243827"/>
              <a:gd name="connsiteY187" fmla="*/ 5628210 h 5641173"/>
              <a:gd name="connsiteX188" fmla="*/ 4425193 w 11243827"/>
              <a:gd name="connsiteY188" fmla="*/ 5627414 h 5641173"/>
              <a:gd name="connsiteX189" fmla="*/ 4383866 w 11243827"/>
              <a:gd name="connsiteY189" fmla="*/ 5626546 h 5641173"/>
              <a:gd name="connsiteX190" fmla="*/ 4385596 w 11243827"/>
              <a:gd name="connsiteY190" fmla="*/ 5634646 h 5641173"/>
              <a:gd name="connsiteX191" fmla="*/ 4360864 w 11243827"/>
              <a:gd name="connsiteY191" fmla="*/ 5641173 h 5641173"/>
              <a:gd name="connsiteX192" fmla="*/ 4328321 w 11243827"/>
              <a:gd name="connsiteY192" fmla="*/ 5626332 h 5641173"/>
              <a:gd name="connsiteX193" fmla="*/ 4309842 w 11243827"/>
              <a:gd name="connsiteY193" fmla="*/ 5626471 h 5641173"/>
              <a:gd name="connsiteX194" fmla="*/ 4277424 w 11243827"/>
              <a:gd name="connsiteY194" fmla="*/ 5631598 h 5641173"/>
              <a:gd name="connsiteX195" fmla="*/ 4266627 w 11243827"/>
              <a:gd name="connsiteY195" fmla="*/ 5633969 h 5641173"/>
              <a:gd name="connsiteX196" fmla="*/ 4185525 w 11243827"/>
              <a:gd name="connsiteY196" fmla="*/ 5617508 h 5641173"/>
              <a:gd name="connsiteX197" fmla="*/ 4177617 w 11243827"/>
              <a:gd name="connsiteY197" fmla="*/ 5610903 h 5641173"/>
              <a:gd name="connsiteX198" fmla="*/ 4136948 w 11243827"/>
              <a:gd name="connsiteY198" fmla="*/ 5608031 h 5641173"/>
              <a:gd name="connsiteX199" fmla="*/ 4132323 w 11243827"/>
              <a:gd name="connsiteY199" fmla="*/ 5609784 h 5641173"/>
              <a:gd name="connsiteX200" fmla="*/ 4098620 w 11243827"/>
              <a:gd name="connsiteY200" fmla="*/ 5599672 h 5641173"/>
              <a:gd name="connsiteX201" fmla="*/ 3963475 w 11243827"/>
              <a:gd name="connsiteY201" fmla="*/ 5581841 h 5641173"/>
              <a:gd name="connsiteX202" fmla="*/ 3703613 w 11243827"/>
              <a:gd name="connsiteY202" fmla="*/ 5572482 h 5641173"/>
              <a:gd name="connsiteX203" fmla="*/ 3432987 w 11243827"/>
              <a:gd name="connsiteY203" fmla="*/ 5545768 h 5641173"/>
              <a:gd name="connsiteX204" fmla="*/ 3176381 w 11243827"/>
              <a:gd name="connsiteY204" fmla="*/ 5556110 h 5641173"/>
              <a:gd name="connsiteX205" fmla="*/ 2710156 w 11243827"/>
              <a:gd name="connsiteY205" fmla="*/ 5527517 h 5641173"/>
              <a:gd name="connsiteX206" fmla="*/ 2550206 w 11243827"/>
              <a:gd name="connsiteY206" fmla="*/ 5524958 h 5641173"/>
              <a:gd name="connsiteX207" fmla="*/ 2443041 w 11243827"/>
              <a:gd name="connsiteY207" fmla="*/ 5523990 h 5641173"/>
              <a:gd name="connsiteX208" fmla="*/ 2435613 w 11243827"/>
              <a:gd name="connsiteY208" fmla="*/ 5526704 h 5641173"/>
              <a:gd name="connsiteX209" fmla="*/ 2405682 w 11243827"/>
              <a:gd name="connsiteY209" fmla="*/ 5528307 h 5641173"/>
              <a:gd name="connsiteX210" fmla="*/ 2397487 w 11243827"/>
              <a:gd name="connsiteY210" fmla="*/ 5540337 h 5641173"/>
              <a:gd name="connsiteX211" fmla="*/ 2297454 w 11243827"/>
              <a:gd name="connsiteY211" fmla="*/ 5550765 h 5641173"/>
              <a:gd name="connsiteX212" fmla="*/ 2056700 w 11243827"/>
              <a:gd name="connsiteY212" fmla="*/ 5555489 h 5641173"/>
              <a:gd name="connsiteX213" fmla="*/ 1878530 w 11243827"/>
              <a:gd name="connsiteY213" fmla="*/ 5535330 h 5641173"/>
              <a:gd name="connsiteX214" fmla="*/ 1859292 w 11243827"/>
              <a:gd name="connsiteY214" fmla="*/ 5535461 h 5641173"/>
              <a:gd name="connsiteX215" fmla="*/ 1835626 w 11243827"/>
              <a:gd name="connsiteY215" fmla="*/ 5533793 h 5641173"/>
              <a:gd name="connsiteX216" fmla="*/ 1798939 w 11243827"/>
              <a:gd name="connsiteY216" fmla="*/ 5540285 h 5641173"/>
              <a:gd name="connsiteX217" fmla="*/ 1779046 w 11243827"/>
              <a:gd name="connsiteY217" fmla="*/ 5549949 h 5641173"/>
              <a:gd name="connsiteX218" fmla="*/ 1772421 w 11243827"/>
              <a:gd name="connsiteY218" fmla="*/ 5549018 h 5641173"/>
              <a:gd name="connsiteX219" fmla="*/ 1772052 w 11243827"/>
              <a:gd name="connsiteY219" fmla="*/ 5545689 h 5641173"/>
              <a:gd name="connsiteX220" fmla="*/ 1711543 w 11243827"/>
              <a:gd name="connsiteY220" fmla="*/ 5534558 h 5641173"/>
              <a:gd name="connsiteX221" fmla="*/ 1631462 w 11243827"/>
              <a:gd name="connsiteY221" fmla="*/ 5491807 h 5641173"/>
              <a:gd name="connsiteX222" fmla="*/ 1538763 w 11243827"/>
              <a:gd name="connsiteY222" fmla="*/ 5482781 h 5641173"/>
              <a:gd name="connsiteX223" fmla="*/ 1501533 w 11243827"/>
              <a:gd name="connsiteY223" fmla="*/ 5467817 h 5641173"/>
              <a:gd name="connsiteX224" fmla="*/ 1461266 w 11243827"/>
              <a:gd name="connsiteY224" fmla="*/ 5469343 h 5641173"/>
              <a:gd name="connsiteX225" fmla="*/ 1449415 w 11243827"/>
              <a:gd name="connsiteY225" fmla="*/ 5460467 h 5641173"/>
              <a:gd name="connsiteX226" fmla="*/ 1447454 w 11243827"/>
              <a:gd name="connsiteY226" fmla="*/ 5458776 h 5641173"/>
              <a:gd name="connsiteX227" fmla="*/ 1437814 w 11243827"/>
              <a:gd name="connsiteY227" fmla="*/ 5455515 h 5641173"/>
              <a:gd name="connsiteX228" fmla="*/ 1437334 w 11243827"/>
              <a:gd name="connsiteY228" fmla="*/ 5450209 h 5641173"/>
              <a:gd name="connsiteX229" fmla="*/ 1424429 w 11243827"/>
              <a:gd name="connsiteY229" fmla="*/ 5442157 h 5641173"/>
              <a:gd name="connsiteX230" fmla="*/ 1406063 w 11243827"/>
              <a:gd name="connsiteY230" fmla="*/ 5437380 h 5641173"/>
              <a:gd name="connsiteX231" fmla="*/ 1316379 w 11243827"/>
              <a:gd name="connsiteY231" fmla="*/ 5419601 h 5641173"/>
              <a:gd name="connsiteX232" fmla="*/ 1264090 w 11243827"/>
              <a:gd name="connsiteY232" fmla="*/ 5406153 h 5641173"/>
              <a:gd name="connsiteX233" fmla="*/ 1246374 w 11243827"/>
              <a:gd name="connsiteY233" fmla="*/ 5396631 h 5641173"/>
              <a:gd name="connsiteX234" fmla="*/ 1220190 w 11243827"/>
              <a:gd name="connsiteY234" fmla="*/ 5386301 h 5641173"/>
              <a:gd name="connsiteX235" fmla="*/ 1175643 w 11243827"/>
              <a:gd name="connsiteY235" fmla="*/ 5364651 h 5641173"/>
              <a:gd name="connsiteX236" fmla="*/ 1150342 w 11243827"/>
              <a:gd name="connsiteY236" fmla="*/ 5358447 h 5641173"/>
              <a:gd name="connsiteX237" fmla="*/ 1137272 w 11243827"/>
              <a:gd name="connsiteY237" fmla="*/ 5351191 h 5641173"/>
              <a:gd name="connsiteX238" fmla="*/ 1131268 w 11243827"/>
              <a:gd name="connsiteY238" fmla="*/ 5350530 h 5641173"/>
              <a:gd name="connsiteX239" fmla="*/ 1112024 w 11243827"/>
              <a:gd name="connsiteY239" fmla="*/ 5345786 h 5641173"/>
              <a:gd name="connsiteX240" fmla="*/ 1100870 w 11243827"/>
              <a:gd name="connsiteY240" fmla="*/ 5343651 h 5641173"/>
              <a:gd name="connsiteX241" fmla="*/ 1096383 w 11243827"/>
              <a:gd name="connsiteY241" fmla="*/ 5343015 h 5641173"/>
              <a:gd name="connsiteX242" fmla="*/ 1085571 w 11243827"/>
              <a:gd name="connsiteY242" fmla="*/ 5345836 h 5641173"/>
              <a:gd name="connsiteX243" fmla="*/ 1073168 w 11243827"/>
              <a:gd name="connsiteY243" fmla="*/ 5341521 h 5641173"/>
              <a:gd name="connsiteX244" fmla="*/ 1058039 w 11243827"/>
              <a:gd name="connsiteY244" fmla="*/ 5343504 h 5641173"/>
              <a:gd name="connsiteX245" fmla="*/ 1055426 w 11243827"/>
              <a:gd name="connsiteY245" fmla="*/ 5339088 h 5641173"/>
              <a:gd name="connsiteX246" fmla="*/ 1044738 w 11243827"/>
              <a:gd name="connsiteY246" fmla="*/ 5333063 h 5641173"/>
              <a:gd name="connsiteX247" fmla="*/ 1033909 w 11243827"/>
              <a:gd name="connsiteY247" fmla="*/ 5335680 h 5641173"/>
              <a:gd name="connsiteX248" fmla="*/ 1012649 w 11243827"/>
              <a:gd name="connsiteY248" fmla="*/ 5334541 h 5641173"/>
              <a:gd name="connsiteX249" fmla="*/ 1007115 w 11243827"/>
              <a:gd name="connsiteY249" fmla="*/ 5332775 h 5641173"/>
              <a:gd name="connsiteX250" fmla="*/ 986002 w 11243827"/>
              <a:gd name="connsiteY250" fmla="*/ 5334906 h 5641173"/>
              <a:gd name="connsiteX251" fmla="*/ 953418 w 11243827"/>
              <a:gd name="connsiteY251" fmla="*/ 5333901 h 5641173"/>
              <a:gd name="connsiteX252" fmla="*/ 916854 w 11243827"/>
              <a:gd name="connsiteY252" fmla="*/ 5329435 h 5641173"/>
              <a:gd name="connsiteX253" fmla="*/ 905651 w 11243827"/>
              <a:gd name="connsiteY253" fmla="*/ 5332114 h 5641173"/>
              <a:gd name="connsiteX254" fmla="*/ 836961 w 11243827"/>
              <a:gd name="connsiteY254" fmla="*/ 5330803 h 5641173"/>
              <a:gd name="connsiteX255" fmla="*/ 817627 w 11243827"/>
              <a:gd name="connsiteY255" fmla="*/ 5330580 h 5641173"/>
              <a:gd name="connsiteX256" fmla="*/ 801817 w 11243827"/>
              <a:gd name="connsiteY256" fmla="*/ 5325937 h 5641173"/>
              <a:gd name="connsiteX257" fmla="*/ 798857 w 11243827"/>
              <a:gd name="connsiteY257" fmla="*/ 5320979 h 5641173"/>
              <a:gd name="connsiteX258" fmla="*/ 788354 w 11243827"/>
              <a:gd name="connsiteY258" fmla="*/ 5320143 h 5641173"/>
              <a:gd name="connsiteX259" fmla="*/ 785726 w 11243827"/>
              <a:gd name="connsiteY259" fmla="*/ 5318989 h 5641173"/>
              <a:gd name="connsiteX260" fmla="*/ 770507 w 11243827"/>
              <a:gd name="connsiteY260" fmla="*/ 5313309 h 5641173"/>
              <a:gd name="connsiteX261" fmla="*/ 733810 w 11243827"/>
              <a:gd name="connsiteY261" fmla="*/ 5324286 h 5641173"/>
              <a:gd name="connsiteX262" fmla="*/ 692117 w 11243827"/>
              <a:gd name="connsiteY262" fmla="*/ 5318786 h 5641173"/>
              <a:gd name="connsiteX263" fmla="*/ 574943 w 11243827"/>
              <a:gd name="connsiteY263" fmla="*/ 5327578 h 5641173"/>
              <a:gd name="connsiteX264" fmla="*/ 441302 w 11243827"/>
              <a:gd name="connsiteY264" fmla="*/ 5307062 h 5641173"/>
              <a:gd name="connsiteX265" fmla="*/ 336819 w 11243827"/>
              <a:gd name="connsiteY265" fmla="*/ 5336690 h 5641173"/>
              <a:gd name="connsiteX266" fmla="*/ 270932 w 11243827"/>
              <a:gd name="connsiteY266" fmla="*/ 5345451 h 5641173"/>
              <a:gd name="connsiteX267" fmla="*/ 194189 w 11243827"/>
              <a:gd name="connsiteY267" fmla="*/ 5343588 h 5641173"/>
              <a:gd name="connsiteX268" fmla="*/ 192552 w 11243827"/>
              <a:gd name="connsiteY268" fmla="*/ 5342845 h 5641173"/>
              <a:gd name="connsiteX269" fmla="*/ 178320 w 11243827"/>
              <a:gd name="connsiteY269" fmla="*/ 5343766 h 5641173"/>
              <a:gd name="connsiteX270" fmla="*/ 175596 w 11243827"/>
              <a:gd name="connsiteY270" fmla="*/ 5346411 h 5641173"/>
              <a:gd name="connsiteX271" fmla="*/ 165951 w 11243827"/>
              <a:gd name="connsiteY271" fmla="*/ 5347808 h 5641173"/>
              <a:gd name="connsiteX272" fmla="*/ 147287 w 11243827"/>
              <a:gd name="connsiteY272" fmla="*/ 5352625 h 5641173"/>
              <a:gd name="connsiteX273" fmla="*/ 114847 w 11243827"/>
              <a:gd name="connsiteY273" fmla="*/ 5355844 h 5641173"/>
              <a:gd name="connsiteX274" fmla="*/ 114306 w 11243827"/>
              <a:gd name="connsiteY274" fmla="*/ 5354983 h 5641173"/>
              <a:gd name="connsiteX275" fmla="*/ 89264 w 11243827"/>
              <a:gd name="connsiteY275" fmla="*/ 5348886 h 5641173"/>
              <a:gd name="connsiteX276" fmla="*/ 49794 w 11243827"/>
              <a:gd name="connsiteY276" fmla="*/ 5329950 h 5641173"/>
              <a:gd name="connsiteX277" fmla="*/ 19924 w 11243827"/>
              <a:gd name="connsiteY277" fmla="*/ 5334282 h 5641173"/>
              <a:gd name="connsiteX278" fmla="*/ 13819 w 11243827"/>
              <a:gd name="connsiteY278" fmla="*/ 5334653 h 5641173"/>
              <a:gd name="connsiteX279" fmla="*/ 13657 w 11243827"/>
              <a:gd name="connsiteY279" fmla="*/ 5334455 h 5641173"/>
              <a:gd name="connsiteX280" fmla="*/ 7139 w 11243827"/>
              <a:gd name="connsiteY280" fmla="*/ 5334438 h 5641173"/>
              <a:gd name="connsiteX281" fmla="*/ 2684 w 11243827"/>
              <a:gd name="connsiteY281" fmla="*/ 5335333 h 5641173"/>
              <a:gd name="connsiteX282" fmla="*/ 0 w 11243827"/>
              <a:gd name="connsiteY282" fmla="*/ 5335496 h 5641173"/>
              <a:gd name="connsiteX283" fmla="*/ 0 w 11243827"/>
              <a:gd name="connsiteY283" fmla="*/ 10592 h 5641173"/>
              <a:gd name="connsiteX284" fmla="*/ 11243827 w 11243827"/>
              <a:gd name="connsiteY284" fmla="*/ 0 h 5641173"/>
              <a:gd name="connsiteX0" fmla="*/ 11243827 w 11243827"/>
              <a:gd name="connsiteY0" fmla="*/ 0 h 5641173"/>
              <a:gd name="connsiteX1" fmla="*/ 11243827 w 11243827"/>
              <a:gd name="connsiteY1" fmla="*/ 1470035 h 5641173"/>
              <a:gd name="connsiteX2" fmla="*/ 11243827 w 11243827"/>
              <a:gd name="connsiteY2" fmla="*/ 5001571 h 5641173"/>
              <a:gd name="connsiteX3" fmla="*/ 11243827 w 11243827"/>
              <a:gd name="connsiteY3" fmla="*/ 5209610 h 5641173"/>
              <a:gd name="connsiteX4" fmla="*/ 11240675 w 11243827"/>
              <a:gd name="connsiteY4" fmla="*/ 5210442 h 5641173"/>
              <a:gd name="connsiteX5" fmla="*/ 11179959 w 11243827"/>
              <a:gd name="connsiteY5" fmla="*/ 5221199 h 5641173"/>
              <a:gd name="connsiteX6" fmla="*/ 11105493 w 11243827"/>
              <a:gd name="connsiteY6" fmla="*/ 5259905 h 5641173"/>
              <a:gd name="connsiteX7" fmla="*/ 11078640 w 11243827"/>
              <a:gd name="connsiteY7" fmla="*/ 5263531 h 5641173"/>
              <a:gd name="connsiteX8" fmla="*/ 11079616 w 11243827"/>
              <a:gd name="connsiteY8" fmla="*/ 5270380 h 5641173"/>
              <a:gd name="connsiteX9" fmla="*/ 11069641 w 11243827"/>
              <a:gd name="connsiteY9" fmla="*/ 5270884 h 5641173"/>
              <a:gd name="connsiteX10" fmla="*/ 11047377 w 11243827"/>
              <a:gd name="connsiteY10" fmla="*/ 5271051 h 5641173"/>
              <a:gd name="connsiteX11" fmla="*/ 10980705 w 11243827"/>
              <a:gd name="connsiteY11" fmla="*/ 5272951 h 5641173"/>
              <a:gd name="connsiteX12" fmla="*/ 10962514 w 11243827"/>
              <a:gd name="connsiteY12" fmla="*/ 5286084 h 5641173"/>
              <a:gd name="connsiteX13" fmla="*/ 10945307 w 11243827"/>
              <a:gd name="connsiteY13" fmla="*/ 5286290 h 5641173"/>
              <a:gd name="connsiteX14" fmla="*/ 10845516 w 11243827"/>
              <a:gd name="connsiteY14" fmla="*/ 5303894 h 5641173"/>
              <a:gd name="connsiteX15" fmla="*/ 10831795 w 11243827"/>
              <a:gd name="connsiteY15" fmla="*/ 5305210 h 5641173"/>
              <a:gd name="connsiteX16" fmla="*/ 10824365 w 11243827"/>
              <a:gd name="connsiteY16" fmla="*/ 5311111 h 5641173"/>
              <a:gd name="connsiteX17" fmla="*/ 10797756 w 11243827"/>
              <a:gd name="connsiteY17" fmla="*/ 5312285 h 5641173"/>
              <a:gd name="connsiteX18" fmla="*/ 10796525 w 11243827"/>
              <a:gd name="connsiteY18" fmla="*/ 5315645 h 5641173"/>
              <a:gd name="connsiteX19" fmla="*/ 10709063 w 11243827"/>
              <a:gd name="connsiteY19" fmla="*/ 5344492 h 5641173"/>
              <a:gd name="connsiteX20" fmla="*/ 10694078 w 11243827"/>
              <a:gd name="connsiteY20" fmla="*/ 5349258 h 5641173"/>
              <a:gd name="connsiteX21" fmla="*/ 10681131 w 11243827"/>
              <a:gd name="connsiteY21" fmla="*/ 5347812 h 5641173"/>
              <a:gd name="connsiteX22" fmla="*/ 10609448 w 11243827"/>
              <a:gd name="connsiteY22" fmla="*/ 5351931 h 5641173"/>
              <a:gd name="connsiteX23" fmla="*/ 10592397 w 11243827"/>
              <a:gd name="connsiteY23" fmla="*/ 5349402 h 5641173"/>
              <a:gd name="connsiteX24" fmla="*/ 10585227 w 11243827"/>
              <a:gd name="connsiteY24" fmla="*/ 5344063 h 5641173"/>
              <a:gd name="connsiteX25" fmla="*/ 10557472 w 11243827"/>
              <a:gd name="connsiteY25" fmla="*/ 5354151 h 5641173"/>
              <a:gd name="connsiteX26" fmla="*/ 10514646 w 11243827"/>
              <a:gd name="connsiteY26" fmla="*/ 5361064 h 5641173"/>
              <a:gd name="connsiteX27" fmla="*/ 10494292 w 11243827"/>
              <a:gd name="connsiteY27" fmla="*/ 5366054 h 5641173"/>
              <a:gd name="connsiteX28" fmla="*/ 10477869 w 11243827"/>
              <a:gd name="connsiteY28" fmla="*/ 5363025 h 5641173"/>
              <a:gd name="connsiteX29" fmla="*/ 10384411 w 11243827"/>
              <a:gd name="connsiteY29" fmla="*/ 5362257 h 5641173"/>
              <a:gd name="connsiteX30" fmla="*/ 10362921 w 11243827"/>
              <a:gd name="connsiteY30" fmla="*/ 5357444 h 5641173"/>
              <a:gd name="connsiteX31" fmla="*/ 10352736 w 11243827"/>
              <a:gd name="connsiteY31" fmla="*/ 5347851 h 5641173"/>
              <a:gd name="connsiteX32" fmla="*/ 10344754 w 11243827"/>
              <a:gd name="connsiteY32" fmla="*/ 5351272 h 5641173"/>
              <a:gd name="connsiteX33" fmla="*/ 10288226 w 11243827"/>
              <a:gd name="connsiteY33" fmla="*/ 5351613 h 5641173"/>
              <a:gd name="connsiteX34" fmla="*/ 10251350 w 11243827"/>
              <a:gd name="connsiteY34" fmla="*/ 5352711 h 5641173"/>
              <a:gd name="connsiteX35" fmla="*/ 10249108 w 11243827"/>
              <a:gd name="connsiteY35" fmla="*/ 5365881 h 5641173"/>
              <a:gd name="connsiteX36" fmla="*/ 10216272 w 11243827"/>
              <a:gd name="connsiteY36" fmla="*/ 5370573 h 5641173"/>
              <a:gd name="connsiteX37" fmla="*/ 10181278 w 11243827"/>
              <a:gd name="connsiteY37" fmla="*/ 5362119 h 5641173"/>
              <a:gd name="connsiteX38" fmla="*/ 10140033 w 11243827"/>
              <a:gd name="connsiteY38" fmla="*/ 5363304 h 5641173"/>
              <a:gd name="connsiteX39" fmla="*/ 10115353 w 11243827"/>
              <a:gd name="connsiteY39" fmla="*/ 5363869 h 5641173"/>
              <a:gd name="connsiteX40" fmla="*/ 10050578 w 11243827"/>
              <a:gd name="connsiteY40" fmla="*/ 5376153 h 5641173"/>
              <a:gd name="connsiteX41" fmla="*/ 9945478 w 11243827"/>
              <a:gd name="connsiteY41" fmla="*/ 5422859 h 5641173"/>
              <a:gd name="connsiteX42" fmla="*/ 9912481 w 11243827"/>
              <a:gd name="connsiteY42" fmla="*/ 5429477 h 5641173"/>
              <a:gd name="connsiteX43" fmla="*/ 9906713 w 11243827"/>
              <a:gd name="connsiteY43" fmla="*/ 5426784 h 5641173"/>
              <a:gd name="connsiteX44" fmla="*/ 9742436 w 11243827"/>
              <a:gd name="connsiteY44" fmla="*/ 5454834 h 5641173"/>
              <a:gd name="connsiteX45" fmla="*/ 9713044 w 11243827"/>
              <a:gd name="connsiteY45" fmla="*/ 5456476 h 5641173"/>
              <a:gd name="connsiteX46" fmla="*/ 9691033 w 11243827"/>
              <a:gd name="connsiteY46" fmla="*/ 5455451 h 5641173"/>
              <a:gd name="connsiteX47" fmla="*/ 9638355 w 11243827"/>
              <a:gd name="connsiteY47" fmla="*/ 5464794 h 5641173"/>
              <a:gd name="connsiteX48" fmla="*/ 9552434 w 11243827"/>
              <a:gd name="connsiteY48" fmla="*/ 5485280 h 5641173"/>
              <a:gd name="connsiteX49" fmla="*/ 9533883 w 11243827"/>
              <a:gd name="connsiteY49" fmla="*/ 5488516 h 5641173"/>
              <a:gd name="connsiteX50" fmla="*/ 9516916 w 11243827"/>
              <a:gd name="connsiteY50" fmla="*/ 5486828 h 5641173"/>
              <a:gd name="connsiteX51" fmla="*/ 9512093 w 11243827"/>
              <a:gd name="connsiteY51" fmla="*/ 5482541 h 5641173"/>
              <a:gd name="connsiteX52" fmla="*/ 9501725 w 11243827"/>
              <a:gd name="connsiteY52" fmla="*/ 5483603 h 5641173"/>
              <a:gd name="connsiteX53" fmla="*/ 9498754 w 11243827"/>
              <a:gd name="connsiteY53" fmla="*/ 5482951 h 5641173"/>
              <a:gd name="connsiteX54" fmla="*/ 9481932 w 11243827"/>
              <a:gd name="connsiteY54" fmla="*/ 5480151 h 5641173"/>
              <a:gd name="connsiteX55" fmla="*/ 9451321 w 11243827"/>
              <a:gd name="connsiteY55" fmla="*/ 5497375 h 5641173"/>
              <a:gd name="connsiteX56" fmla="*/ 9409298 w 11243827"/>
              <a:gd name="connsiteY56" fmla="*/ 5499478 h 5641173"/>
              <a:gd name="connsiteX57" fmla="*/ 9303056 w 11243827"/>
              <a:gd name="connsiteY57" fmla="*/ 5519093 h 5641173"/>
              <a:gd name="connsiteX58" fmla="*/ 9229078 w 11243827"/>
              <a:gd name="connsiteY58" fmla="*/ 5524154 h 5641173"/>
              <a:gd name="connsiteX59" fmla="*/ 9165105 w 11243827"/>
              <a:gd name="connsiteY59" fmla="*/ 5532892 h 5641173"/>
              <a:gd name="connsiteX60" fmla="*/ 9077301 w 11243827"/>
              <a:gd name="connsiteY60" fmla="*/ 5580356 h 5641173"/>
              <a:gd name="connsiteX61" fmla="*/ 8960065 w 11243827"/>
              <a:gd name="connsiteY61" fmla="*/ 5597982 h 5641173"/>
              <a:gd name="connsiteX62" fmla="*/ 8953536 w 11243827"/>
              <a:gd name="connsiteY62" fmla="*/ 5606638 h 5641173"/>
              <a:gd name="connsiteX63" fmla="*/ 8943907 w 11243827"/>
              <a:gd name="connsiteY63" fmla="*/ 5612541 h 5641173"/>
              <a:gd name="connsiteX64" fmla="*/ 8942046 w 11243827"/>
              <a:gd name="connsiteY64" fmla="*/ 5612112 h 5641173"/>
              <a:gd name="connsiteX65" fmla="*/ 8928824 w 11243827"/>
              <a:gd name="connsiteY65" fmla="*/ 5615549 h 5641173"/>
              <a:gd name="connsiteX66" fmla="*/ 8927294 w 11243827"/>
              <a:gd name="connsiteY66" fmla="*/ 5618607 h 5641173"/>
              <a:gd name="connsiteX67" fmla="*/ 8918651 w 11243827"/>
              <a:gd name="connsiteY67" fmla="*/ 5621688 h 5641173"/>
              <a:gd name="connsiteX68" fmla="*/ 8902772 w 11243827"/>
              <a:gd name="connsiteY68" fmla="*/ 5629703 h 5641173"/>
              <a:gd name="connsiteX69" fmla="*/ 8898724 w 11243827"/>
              <a:gd name="connsiteY69" fmla="*/ 5629379 h 5641173"/>
              <a:gd name="connsiteX70" fmla="*/ 8873099 w 11243827"/>
              <a:gd name="connsiteY70" fmla="*/ 5638628 h 5641173"/>
              <a:gd name="connsiteX71" fmla="*/ 8872234 w 11243827"/>
              <a:gd name="connsiteY71" fmla="*/ 5637889 h 5641173"/>
              <a:gd name="connsiteX72" fmla="*/ 8862777 w 11243827"/>
              <a:gd name="connsiteY72" fmla="*/ 5636711 h 5641173"/>
              <a:gd name="connsiteX73" fmla="*/ 8845869 w 11243827"/>
              <a:gd name="connsiteY73" fmla="*/ 5636436 h 5641173"/>
              <a:gd name="connsiteX74" fmla="*/ 8800548 w 11243827"/>
              <a:gd name="connsiteY74" fmla="*/ 5625084 h 5641173"/>
              <a:gd name="connsiteX75" fmla="*/ 8773774 w 11243827"/>
              <a:gd name="connsiteY75" fmla="*/ 5634630 h 5641173"/>
              <a:gd name="connsiteX76" fmla="*/ 8698255 w 11243827"/>
              <a:gd name="connsiteY76" fmla="*/ 5636083 h 5641173"/>
              <a:gd name="connsiteX77" fmla="*/ 8619167 w 11243827"/>
              <a:gd name="connsiteY77" fmla="*/ 5619130 h 5641173"/>
              <a:gd name="connsiteX78" fmla="*/ 8539822 w 11243827"/>
              <a:gd name="connsiteY78" fmla="*/ 5616905 h 5641173"/>
              <a:gd name="connsiteX79" fmla="*/ 8511094 w 11243827"/>
              <a:gd name="connsiteY79" fmla="*/ 5617360 h 5641173"/>
              <a:gd name="connsiteX80" fmla="*/ 8459886 w 11243827"/>
              <a:gd name="connsiteY80" fmla="*/ 5612612 h 5641173"/>
              <a:gd name="connsiteX81" fmla="*/ 8436432 w 11243827"/>
              <a:gd name="connsiteY81" fmla="*/ 5606990 h 5641173"/>
              <a:gd name="connsiteX82" fmla="*/ 8435403 w 11243827"/>
              <a:gd name="connsiteY82" fmla="*/ 5607336 h 5641173"/>
              <a:gd name="connsiteX83" fmla="*/ 8433307 w 11243827"/>
              <a:gd name="connsiteY83" fmla="*/ 5604917 h 5641173"/>
              <a:gd name="connsiteX84" fmla="*/ 8428968 w 11243827"/>
              <a:gd name="connsiteY84" fmla="*/ 5603796 h 5641173"/>
              <a:gd name="connsiteX85" fmla="*/ 8417124 w 11243827"/>
              <a:gd name="connsiteY85" fmla="*/ 5604518 h 5641173"/>
              <a:gd name="connsiteX86" fmla="*/ 8412669 w 11243827"/>
              <a:gd name="connsiteY86" fmla="*/ 5605413 h 5641173"/>
              <a:gd name="connsiteX87" fmla="*/ 8406152 w 11243827"/>
              <a:gd name="connsiteY87" fmla="*/ 5605396 h 5641173"/>
              <a:gd name="connsiteX88" fmla="*/ 8405989 w 11243827"/>
              <a:gd name="connsiteY88" fmla="*/ 5605197 h 5641173"/>
              <a:gd name="connsiteX89" fmla="*/ 8399884 w 11243827"/>
              <a:gd name="connsiteY89" fmla="*/ 5605568 h 5641173"/>
              <a:gd name="connsiteX90" fmla="*/ 8370014 w 11243827"/>
              <a:gd name="connsiteY90" fmla="*/ 5609900 h 5641173"/>
              <a:gd name="connsiteX91" fmla="*/ 8330544 w 11243827"/>
              <a:gd name="connsiteY91" fmla="*/ 5590964 h 5641173"/>
              <a:gd name="connsiteX92" fmla="*/ 8314221 w 11243827"/>
              <a:gd name="connsiteY92" fmla="*/ 5587682 h 5641173"/>
              <a:gd name="connsiteX93" fmla="*/ 8305502 w 11243827"/>
              <a:gd name="connsiteY93" fmla="*/ 5584868 h 5641173"/>
              <a:gd name="connsiteX94" fmla="*/ 8304962 w 11243827"/>
              <a:gd name="connsiteY94" fmla="*/ 5584007 h 5641173"/>
              <a:gd name="connsiteX95" fmla="*/ 8276324 w 11243827"/>
              <a:gd name="connsiteY95" fmla="*/ 5588260 h 5641173"/>
              <a:gd name="connsiteX96" fmla="*/ 8272522 w 11243827"/>
              <a:gd name="connsiteY96" fmla="*/ 5587226 h 5641173"/>
              <a:gd name="connsiteX97" fmla="*/ 8253857 w 11243827"/>
              <a:gd name="connsiteY97" fmla="*/ 5592043 h 5641173"/>
              <a:gd name="connsiteX98" fmla="*/ 8244212 w 11243827"/>
              <a:gd name="connsiteY98" fmla="*/ 5593439 h 5641173"/>
              <a:gd name="connsiteX99" fmla="*/ 8241488 w 11243827"/>
              <a:gd name="connsiteY99" fmla="*/ 5596085 h 5641173"/>
              <a:gd name="connsiteX100" fmla="*/ 8227256 w 11243827"/>
              <a:gd name="connsiteY100" fmla="*/ 5597005 h 5641173"/>
              <a:gd name="connsiteX101" fmla="*/ 8225619 w 11243827"/>
              <a:gd name="connsiteY101" fmla="*/ 5596262 h 5641173"/>
              <a:gd name="connsiteX102" fmla="*/ 8213882 w 11243827"/>
              <a:gd name="connsiteY102" fmla="*/ 5600179 h 5641173"/>
              <a:gd name="connsiteX103" fmla="*/ 8204045 w 11243827"/>
              <a:gd name="connsiteY103" fmla="*/ 5607275 h 5641173"/>
              <a:gd name="connsiteX104" fmla="*/ 8082989 w 11243827"/>
              <a:gd name="connsiteY104" fmla="*/ 5603160 h 5641173"/>
              <a:gd name="connsiteX105" fmla="*/ 7976942 w 11243827"/>
              <a:gd name="connsiteY105" fmla="*/ 5598455 h 5641173"/>
              <a:gd name="connsiteX106" fmla="*/ 7950121 w 11243827"/>
              <a:gd name="connsiteY106" fmla="*/ 5590893 h 5641173"/>
              <a:gd name="connsiteX107" fmla="*/ 7727691 w 11243827"/>
              <a:gd name="connsiteY107" fmla="*/ 5621064 h 5641173"/>
              <a:gd name="connsiteX108" fmla="*/ 7685998 w 11243827"/>
              <a:gd name="connsiteY108" fmla="*/ 5615564 h 5641173"/>
              <a:gd name="connsiteX109" fmla="*/ 7649302 w 11243827"/>
              <a:gd name="connsiteY109" fmla="*/ 5626541 h 5641173"/>
              <a:gd name="connsiteX110" fmla="*/ 7634083 w 11243827"/>
              <a:gd name="connsiteY110" fmla="*/ 5620862 h 5641173"/>
              <a:gd name="connsiteX111" fmla="*/ 7631455 w 11243827"/>
              <a:gd name="connsiteY111" fmla="*/ 5619708 h 5641173"/>
              <a:gd name="connsiteX112" fmla="*/ 7620952 w 11243827"/>
              <a:gd name="connsiteY112" fmla="*/ 5618872 h 5641173"/>
              <a:gd name="connsiteX113" fmla="*/ 7617992 w 11243827"/>
              <a:gd name="connsiteY113" fmla="*/ 5613914 h 5641173"/>
              <a:gd name="connsiteX114" fmla="*/ 7602182 w 11243827"/>
              <a:gd name="connsiteY114" fmla="*/ 5609271 h 5641173"/>
              <a:gd name="connsiteX115" fmla="*/ 7582847 w 11243827"/>
              <a:gd name="connsiteY115" fmla="*/ 5609047 h 5641173"/>
              <a:gd name="connsiteX116" fmla="*/ 7514158 w 11243827"/>
              <a:gd name="connsiteY116" fmla="*/ 5607737 h 5641173"/>
              <a:gd name="connsiteX117" fmla="*/ 7502955 w 11243827"/>
              <a:gd name="connsiteY117" fmla="*/ 5610415 h 5641173"/>
              <a:gd name="connsiteX118" fmla="*/ 7466391 w 11243827"/>
              <a:gd name="connsiteY118" fmla="*/ 5605949 h 5641173"/>
              <a:gd name="connsiteX119" fmla="*/ 7433806 w 11243827"/>
              <a:gd name="connsiteY119" fmla="*/ 5604945 h 5641173"/>
              <a:gd name="connsiteX120" fmla="*/ 7412693 w 11243827"/>
              <a:gd name="connsiteY120" fmla="*/ 5607075 h 5641173"/>
              <a:gd name="connsiteX121" fmla="*/ 7407159 w 11243827"/>
              <a:gd name="connsiteY121" fmla="*/ 5605310 h 5641173"/>
              <a:gd name="connsiteX122" fmla="*/ 7385900 w 11243827"/>
              <a:gd name="connsiteY122" fmla="*/ 5604171 h 5641173"/>
              <a:gd name="connsiteX123" fmla="*/ 7375071 w 11243827"/>
              <a:gd name="connsiteY123" fmla="*/ 5606788 h 5641173"/>
              <a:gd name="connsiteX124" fmla="*/ 7364382 w 11243827"/>
              <a:gd name="connsiteY124" fmla="*/ 5600762 h 5641173"/>
              <a:gd name="connsiteX125" fmla="*/ 7361770 w 11243827"/>
              <a:gd name="connsiteY125" fmla="*/ 5596347 h 5641173"/>
              <a:gd name="connsiteX126" fmla="*/ 7346641 w 11243827"/>
              <a:gd name="connsiteY126" fmla="*/ 5598329 h 5641173"/>
              <a:gd name="connsiteX127" fmla="*/ 7334238 w 11243827"/>
              <a:gd name="connsiteY127" fmla="*/ 5594014 h 5641173"/>
              <a:gd name="connsiteX128" fmla="*/ 7323426 w 11243827"/>
              <a:gd name="connsiteY128" fmla="*/ 5596835 h 5641173"/>
              <a:gd name="connsiteX129" fmla="*/ 7318938 w 11243827"/>
              <a:gd name="connsiteY129" fmla="*/ 5596200 h 5641173"/>
              <a:gd name="connsiteX130" fmla="*/ 7307784 w 11243827"/>
              <a:gd name="connsiteY130" fmla="*/ 5594065 h 5641173"/>
              <a:gd name="connsiteX131" fmla="*/ 7288540 w 11243827"/>
              <a:gd name="connsiteY131" fmla="*/ 5589320 h 5641173"/>
              <a:gd name="connsiteX132" fmla="*/ 7282537 w 11243827"/>
              <a:gd name="connsiteY132" fmla="*/ 5588660 h 5641173"/>
              <a:gd name="connsiteX133" fmla="*/ 7269466 w 11243827"/>
              <a:gd name="connsiteY133" fmla="*/ 5581404 h 5641173"/>
              <a:gd name="connsiteX134" fmla="*/ 7244165 w 11243827"/>
              <a:gd name="connsiteY134" fmla="*/ 5575200 h 5641173"/>
              <a:gd name="connsiteX135" fmla="*/ 7199619 w 11243827"/>
              <a:gd name="connsiteY135" fmla="*/ 5553550 h 5641173"/>
              <a:gd name="connsiteX136" fmla="*/ 7173434 w 11243827"/>
              <a:gd name="connsiteY136" fmla="*/ 5543219 h 5641173"/>
              <a:gd name="connsiteX137" fmla="*/ 7155718 w 11243827"/>
              <a:gd name="connsiteY137" fmla="*/ 5533697 h 5641173"/>
              <a:gd name="connsiteX138" fmla="*/ 7103430 w 11243827"/>
              <a:gd name="connsiteY138" fmla="*/ 5520249 h 5641173"/>
              <a:gd name="connsiteX139" fmla="*/ 7013746 w 11243827"/>
              <a:gd name="connsiteY139" fmla="*/ 5502470 h 5641173"/>
              <a:gd name="connsiteX140" fmla="*/ 6995379 w 11243827"/>
              <a:gd name="connsiteY140" fmla="*/ 5497693 h 5641173"/>
              <a:gd name="connsiteX141" fmla="*/ 6982475 w 11243827"/>
              <a:gd name="connsiteY141" fmla="*/ 5489641 h 5641173"/>
              <a:gd name="connsiteX142" fmla="*/ 6981994 w 11243827"/>
              <a:gd name="connsiteY142" fmla="*/ 5484335 h 5641173"/>
              <a:gd name="connsiteX143" fmla="*/ 6972355 w 11243827"/>
              <a:gd name="connsiteY143" fmla="*/ 5481074 h 5641173"/>
              <a:gd name="connsiteX144" fmla="*/ 6970394 w 11243827"/>
              <a:gd name="connsiteY144" fmla="*/ 5479383 h 5641173"/>
              <a:gd name="connsiteX145" fmla="*/ 6958543 w 11243827"/>
              <a:gd name="connsiteY145" fmla="*/ 5470507 h 5641173"/>
              <a:gd name="connsiteX146" fmla="*/ 6918276 w 11243827"/>
              <a:gd name="connsiteY146" fmla="*/ 5472034 h 5641173"/>
              <a:gd name="connsiteX147" fmla="*/ 6881046 w 11243827"/>
              <a:gd name="connsiteY147" fmla="*/ 5457070 h 5641173"/>
              <a:gd name="connsiteX148" fmla="*/ 6752164 w 11243827"/>
              <a:gd name="connsiteY148" fmla="*/ 5425021 h 5641173"/>
              <a:gd name="connsiteX149" fmla="*/ 6724964 w 11243827"/>
              <a:gd name="connsiteY149" fmla="*/ 5414071 h 5641173"/>
              <a:gd name="connsiteX150" fmla="*/ 6683286 w 11243827"/>
              <a:gd name="connsiteY150" fmla="*/ 5405383 h 5641173"/>
              <a:gd name="connsiteX151" fmla="*/ 6644277 w 11243827"/>
              <a:gd name="connsiteY151" fmla="*/ 5429684 h 5641173"/>
              <a:gd name="connsiteX152" fmla="*/ 6532914 w 11243827"/>
              <a:gd name="connsiteY152" fmla="*/ 5431205 h 5641173"/>
              <a:gd name="connsiteX153" fmla="*/ 6307459 w 11243827"/>
              <a:gd name="connsiteY153" fmla="*/ 5467087 h 5641173"/>
              <a:gd name="connsiteX154" fmla="*/ 6196243 w 11243827"/>
              <a:gd name="connsiteY154" fmla="*/ 5515042 h 5641173"/>
              <a:gd name="connsiteX155" fmla="*/ 6099124 w 11243827"/>
              <a:gd name="connsiteY155" fmla="*/ 5516848 h 5641173"/>
              <a:gd name="connsiteX156" fmla="*/ 6016077 w 11243827"/>
              <a:gd name="connsiteY156" fmla="*/ 5528642 h 5641173"/>
              <a:gd name="connsiteX157" fmla="*/ 6004389 w 11243827"/>
              <a:gd name="connsiteY157" fmla="*/ 5531206 h 5641173"/>
              <a:gd name="connsiteX158" fmla="*/ 5933945 w 11243827"/>
              <a:gd name="connsiteY158" fmla="*/ 5538840 h 5641173"/>
              <a:gd name="connsiteX159" fmla="*/ 5883936 w 11243827"/>
              <a:gd name="connsiteY159" fmla="*/ 5553807 h 5641173"/>
              <a:gd name="connsiteX160" fmla="*/ 5798331 w 11243827"/>
              <a:gd name="connsiteY160" fmla="*/ 5564248 h 5641173"/>
              <a:gd name="connsiteX161" fmla="*/ 5712738 w 11243827"/>
              <a:gd name="connsiteY161" fmla="*/ 5573120 h 5641173"/>
              <a:gd name="connsiteX162" fmla="*/ 5681342 w 11243827"/>
              <a:gd name="connsiteY162" fmla="*/ 5575621 h 5641173"/>
              <a:gd name="connsiteX163" fmla="*/ 5627167 w 11243827"/>
              <a:gd name="connsiteY163" fmla="*/ 5583215 h 5641173"/>
              <a:gd name="connsiteX164" fmla="*/ 5591414 w 11243827"/>
              <a:gd name="connsiteY164" fmla="*/ 5587695 h 5641173"/>
              <a:gd name="connsiteX165" fmla="*/ 5583028 w 11243827"/>
              <a:gd name="connsiteY165" fmla="*/ 5580877 h 5641173"/>
              <a:gd name="connsiteX166" fmla="*/ 5549426 w 11243827"/>
              <a:gd name="connsiteY166" fmla="*/ 5582858 h 5641173"/>
              <a:gd name="connsiteX167" fmla="*/ 5519999 w 11243827"/>
              <a:gd name="connsiteY167" fmla="*/ 5592246 h 5641173"/>
              <a:gd name="connsiteX168" fmla="*/ 5480028 w 11243827"/>
              <a:gd name="connsiteY168" fmla="*/ 5597282 h 5641173"/>
              <a:gd name="connsiteX169" fmla="*/ 5456175 w 11243827"/>
              <a:gd name="connsiteY169" fmla="*/ 5600371 h 5641173"/>
              <a:gd name="connsiteX170" fmla="*/ 5388463 w 11243827"/>
              <a:gd name="connsiteY170" fmla="*/ 5602638 h 5641173"/>
              <a:gd name="connsiteX171" fmla="*/ 5265898 w 11243827"/>
              <a:gd name="connsiteY171" fmla="*/ 5591830 h 5641173"/>
              <a:gd name="connsiteX172" fmla="*/ 5231231 w 11243827"/>
              <a:gd name="connsiteY172" fmla="*/ 5592790 h 5641173"/>
              <a:gd name="connsiteX173" fmla="*/ 5226996 w 11243827"/>
              <a:gd name="connsiteY173" fmla="*/ 5595040 h 5641173"/>
              <a:gd name="connsiteX174" fmla="*/ 5175988 w 11243827"/>
              <a:gd name="connsiteY174" fmla="*/ 5588131 h 5641173"/>
              <a:gd name="connsiteX175" fmla="*/ 5107470 w 11243827"/>
              <a:gd name="connsiteY175" fmla="*/ 5594771 h 5641173"/>
              <a:gd name="connsiteX176" fmla="*/ 5027868 w 11243827"/>
              <a:gd name="connsiteY176" fmla="*/ 5605624 h 5641173"/>
              <a:gd name="connsiteX177" fmla="*/ 5007324 w 11243827"/>
              <a:gd name="connsiteY177" fmla="*/ 5609209 h 5641173"/>
              <a:gd name="connsiteX178" fmla="*/ 4952559 w 11243827"/>
              <a:gd name="connsiteY178" fmla="*/ 5611402 h 5641173"/>
              <a:gd name="connsiteX179" fmla="*/ 4826081 w 11243827"/>
              <a:gd name="connsiteY179" fmla="*/ 5616191 h 5641173"/>
              <a:gd name="connsiteX180" fmla="*/ 4823501 w 11243827"/>
              <a:gd name="connsiteY180" fmla="*/ 5619174 h 5641173"/>
              <a:gd name="connsiteX181" fmla="*/ 4813093 w 11243827"/>
              <a:gd name="connsiteY181" fmla="*/ 5620026 h 5641173"/>
              <a:gd name="connsiteX182" fmla="*/ 4810563 w 11243827"/>
              <a:gd name="connsiteY182" fmla="*/ 5620787 h 5641173"/>
              <a:gd name="connsiteX183" fmla="*/ 4795818 w 11243827"/>
              <a:gd name="connsiteY183" fmla="*/ 5624618 h 5641173"/>
              <a:gd name="connsiteX184" fmla="*/ 4758404 w 11243827"/>
              <a:gd name="connsiteY184" fmla="*/ 5619510 h 5641173"/>
              <a:gd name="connsiteX185" fmla="*/ 4717254 w 11243827"/>
              <a:gd name="connsiteY185" fmla="*/ 5624155 h 5641173"/>
              <a:gd name="connsiteX186" fmla="*/ 4591958 w 11243827"/>
              <a:gd name="connsiteY186" fmla="*/ 5624710 h 5641173"/>
              <a:gd name="connsiteX187" fmla="*/ 4476215 w 11243827"/>
              <a:gd name="connsiteY187" fmla="*/ 5628210 h 5641173"/>
              <a:gd name="connsiteX188" fmla="*/ 4425193 w 11243827"/>
              <a:gd name="connsiteY188" fmla="*/ 5627414 h 5641173"/>
              <a:gd name="connsiteX189" fmla="*/ 4383866 w 11243827"/>
              <a:gd name="connsiteY189" fmla="*/ 5626546 h 5641173"/>
              <a:gd name="connsiteX190" fmla="*/ 4385596 w 11243827"/>
              <a:gd name="connsiteY190" fmla="*/ 5634646 h 5641173"/>
              <a:gd name="connsiteX191" fmla="*/ 4360864 w 11243827"/>
              <a:gd name="connsiteY191" fmla="*/ 5641173 h 5641173"/>
              <a:gd name="connsiteX192" fmla="*/ 4328321 w 11243827"/>
              <a:gd name="connsiteY192" fmla="*/ 5626332 h 5641173"/>
              <a:gd name="connsiteX193" fmla="*/ 4309842 w 11243827"/>
              <a:gd name="connsiteY193" fmla="*/ 5626471 h 5641173"/>
              <a:gd name="connsiteX194" fmla="*/ 4277424 w 11243827"/>
              <a:gd name="connsiteY194" fmla="*/ 5631598 h 5641173"/>
              <a:gd name="connsiteX195" fmla="*/ 4266627 w 11243827"/>
              <a:gd name="connsiteY195" fmla="*/ 5633969 h 5641173"/>
              <a:gd name="connsiteX196" fmla="*/ 4185525 w 11243827"/>
              <a:gd name="connsiteY196" fmla="*/ 5617508 h 5641173"/>
              <a:gd name="connsiteX197" fmla="*/ 4177617 w 11243827"/>
              <a:gd name="connsiteY197" fmla="*/ 5610903 h 5641173"/>
              <a:gd name="connsiteX198" fmla="*/ 4136948 w 11243827"/>
              <a:gd name="connsiteY198" fmla="*/ 5608031 h 5641173"/>
              <a:gd name="connsiteX199" fmla="*/ 4132323 w 11243827"/>
              <a:gd name="connsiteY199" fmla="*/ 5609784 h 5641173"/>
              <a:gd name="connsiteX200" fmla="*/ 4098620 w 11243827"/>
              <a:gd name="connsiteY200" fmla="*/ 5599672 h 5641173"/>
              <a:gd name="connsiteX201" fmla="*/ 3963475 w 11243827"/>
              <a:gd name="connsiteY201" fmla="*/ 5581841 h 5641173"/>
              <a:gd name="connsiteX202" fmla="*/ 3703613 w 11243827"/>
              <a:gd name="connsiteY202" fmla="*/ 5572482 h 5641173"/>
              <a:gd name="connsiteX203" fmla="*/ 3432987 w 11243827"/>
              <a:gd name="connsiteY203" fmla="*/ 5545768 h 5641173"/>
              <a:gd name="connsiteX204" fmla="*/ 3176381 w 11243827"/>
              <a:gd name="connsiteY204" fmla="*/ 5556110 h 5641173"/>
              <a:gd name="connsiteX205" fmla="*/ 2710156 w 11243827"/>
              <a:gd name="connsiteY205" fmla="*/ 5527517 h 5641173"/>
              <a:gd name="connsiteX206" fmla="*/ 2550206 w 11243827"/>
              <a:gd name="connsiteY206" fmla="*/ 5524958 h 5641173"/>
              <a:gd name="connsiteX207" fmla="*/ 2443041 w 11243827"/>
              <a:gd name="connsiteY207" fmla="*/ 5523990 h 5641173"/>
              <a:gd name="connsiteX208" fmla="*/ 2435613 w 11243827"/>
              <a:gd name="connsiteY208" fmla="*/ 5526704 h 5641173"/>
              <a:gd name="connsiteX209" fmla="*/ 2405682 w 11243827"/>
              <a:gd name="connsiteY209" fmla="*/ 5528307 h 5641173"/>
              <a:gd name="connsiteX210" fmla="*/ 2397487 w 11243827"/>
              <a:gd name="connsiteY210" fmla="*/ 5540337 h 5641173"/>
              <a:gd name="connsiteX211" fmla="*/ 2297454 w 11243827"/>
              <a:gd name="connsiteY211" fmla="*/ 5550765 h 5641173"/>
              <a:gd name="connsiteX212" fmla="*/ 2056700 w 11243827"/>
              <a:gd name="connsiteY212" fmla="*/ 5555489 h 5641173"/>
              <a:gd name="connsiteX213" fmla="*/ 1878530 w 11243827"/>
              <a:gd name="connsiteY213" fmla="*/ 5535330 h 5641173"/>
              <a:gd name="connsiteX214" fmla="*/ 1859292 w 11243827"/>
              <a:gd name="connsiteY214" fmla="*/ 5535461 h 5641173"/>
              <a:gd name="connsiteX215" fmla="*/ 1835626 w 11243827"/>
              <a:gd name="connsiteY215" fmla="*/ 5533793 h 5641173"/>
              <a:gd name="connsiteX216" fmla="*/ 1798939 w 11243827"/>
              <a:gd name="connsiteY216" fmla="*/ 5540285 h 5641173"/>
              <a:gd name="connsiteX217" fmla="*/ 1779046 w 11243827"/>
              <a:gd name="connsiteY217" fmla="*/ 5549949 h 5641173"/>
              <a:gd name="connsiteX218" fmla="*/ 1772421 w 11243827"/>
              <a:gd name="connsiteY218" fmla="*/ 5549018 h 5641173"/>
              <a:gd name="connsiteX219" fmla="*/ 1772052 w 11243827"/>
              <a:gd name="connsiteY219" fmla="*/ 5545689 h 5641173"/>
              <a:gd name="connsiteX220" fmla="*/ 1711543 w 11243827"/>
              <a:gd name="connsiteY220" fmla="*/ 5534558 h 5641173"/>
              <a:gd name="connsiteX221" fmla="*/ 1631462 w 11243827"/>
              <a:gd name="connsiteY221" fmla="*/ 5491807 h 5641173"/>
              <a:gd name="connsiteX222" fmla="*/ 1538763 w 11243827"/>
              <a:gd name="connsiteY222" fmla="*/ 5482781 h 5641173"/>
              <a:gd name="connsiteX223" fmla="*/ 1501533 w 11243827"/>
              <a:gd name="connsiteY223" fmla="*/ 5467817 h 5641173"/>
              <a:gd name="connsiteX224" fmla="*/ 1461266 w 11243827"/>
              <a:gd name="connsiteY224" fmla="*/ 5469343 h 5641173"/>
              <a:gd name="connsiteX225" fmla="*/ 1449415 w 11243827"/>
              <a:gd name="connsiteY225" fmla="*/ 5460467 h 5641173"/>
              <a:gd name="connsiteX226" fmla="*/ 1447454 w 11243827"/>
              <a:gd name="connsiteY226" fmla="*/ 5458776 h 5641173"/>
              <a:gd name="connsiteX227" fmla="*/ 1437814 w 11243827"/>
              <a:gd name="connsiteY227" fmla="*/ 5455515 h 5641173"/>
              <a:gd name="connsiteX228" fmla="*/ 1437334 w 11243827"/>
              <a:gd name="connsiteY228" fmla="*/ 5450209 h 5641173"/>
              <a:gd name="connsiteX229" fmla="*/ 1424429 w 11243827"/>
              <a:gd name="connsiteY229" fmla="*/ 5442157 h 5641173"/>
              <a:gd name="connsiteX230" fmla="*/ 1406063 w 11243827"/>
              <a:gd name="connsiteY230" fmla="*/ 5437380 h 5641173"/>
              <a:gd name="connsiteX231" fmla="*/ 1316379 w 11243827"/>
              <a:gd name="connsiteY231" fmla="*/ 5419601 h 5641173"/>
              <a:gd name="connsiteX232" fmla="*/ 1264090 w 11243827"/>
              <a:gd name="connsiteY232" fmla="*/ 5406153 h 5641173"/>
              <a:gd name="connsiteX233" fmla="*/ 1246374 w 11243827"/>
              <a:gd name="connsiteY233" fmla="*/ 5396631 h 5641173"/>
              <a:gd name="connsiteX234" fmla="*/ 1220190 w 11243827"/>
              <a:gd name="connsiteY234" fmla="*/ 5386301 h 5641173"/>
              <a:gd name="connsiteX235" fmla="*/ 1175643 w 11243827"/>
              <a:gd name="connsiteY235" fmla="*/ 5364651 h 5641173"/>
              <a:gd name="connsiteX236" fmla="*/ 1150342 w 11243827"/>
              <a:gd name="connsiteY236" fmla="*/ 5358447 h 5641173"/>
              <a:gd name="connsiteX237" fmla="*/ 1137272 w 11243827"/>
              <a:gd name="connsiteY237" fmla="*/ 5351191 h 5641173"/>
              <a:gd name="connsiteX238" fmla="*/ 1131268 w 11243827"/>
              <a:gd name="connsiteY238" fmla="*/ 5350530 h 5641173"/>
              <a:gd name="connsiteX239" fmla="*/ 1112024 w 11243827"/>
              <a:gd name="connsiteY239" fmla="*/ 5345786 h 5641173"/>
              <a:gd name="connsiteX240" fmla="*/ 1100870 w 11243827"/>
              <a:gd name="connsiteY240" fmla="*/ 5343651 h 5641173"/>
              <a:gd name="connsiteX241" fmla="*/ 1096383 w 11243827"/>
              <a:gd name="connsiteY241" fmla="*/ 5343015 h 5641173"/>
              <a:gd name="connsiteX242" fmla="*/ 1085571 w 11243827"/>
              <a:gd name="connsiteY242" fmla="*/ 5345836 h 5641173"/>
              <a:gd name="connsiteX243" fmla="*/ 1073168 w 11243827"/>
              <a:gd name="connsiteY243" fmla="*/ 5341521 h 5641173"/>
              <a:gd name="connsiteX244" fmla="*/ 1058039 w 11243827"/>
              <a:gd name="connsiteY244" fmla="*/ 5343504 h 5641173"/>
              <a:gd name="connsiteX245" fmla="*/ 1055426 w 11243827"/>
              <a:gd name="connsiteY245" fmla="*/ 5339088 h 5641173"/>
              <a:gd name="connsiteX246" fmla="*/ 1044738 w 11243827"/>
              <a:gd name="connsiteY246" fmla="*/ 5333063 h 5641173"/>
              <a:gd name="connsiteX247" fmla="*/ 1033909 w 11243827"/>
              <a:gd name="connsiteY247" fmla="*/ 5335680 h 5641173"/>
              <a:gd name="connsiteX248" fmla="*/ 1012649 w 11243827"/>
              <a:gd name="connsiteY248" fmla="*/ 5334541 h 5641173"/>
              <a:gd name="connsiteX249" fmla="*/ 1007115 w 11243827"/>
              <a:gd name="connsiteY249" fmla="*/ 5332775 h 5641173"/>
              <a:gd name="connsiteX250" fmla="*/ 986002 w 11243827"/>
              <a:gd name="connsiteY250" fmla="*/ 5334906 h 5641173"/>
              <a:gd name="connsiteX251" fmla="*/ 953418 w 11243827"/>
              <a:gd name="connsiteY251" fmla="*/ 5333901 h 5641173"/>
              <a:gd name="connsiteX252" fmla="*/ 916854 w 11243827"/>
              <a:gd name="connsiteY252" fmla="*/ 5329435 h 5641173"/>
              <a:gd name="connsiteX253" fmla="*/ 905651 w 11243827"/>
              <a:gd name="connsiteY253" fmla="*/ 5332114 h 5641173"/>
              <a:gd name="connsiteX254" fmla="*/ 836961 w 11243827"/>
              <a:gd name="connsiteY254" fmla="*/ 5330803 h 5641173"/>
              <a:gd name="connsiteX255" fmla="*/ 817627 w 11243827"/>
              <a:gd name="connsiteY255" fmla="*/ 5330580 h 5641173"/>
              <a:gd name="connsiteX256" fmla="*/ 801817 w 11243827"/>
              <a:gd name="connsiteY256" fmla="*/ 5325937 h 5641173"/>
              <a:gd name="connsiteX257" fmla="*/ 798857 w 11243827"/>
              <a:gd name="connsiteY257" fmla="*/ 5320979 h 5641173"/>
              <a:gd name="connsiteX258" fmla="*/ 788354 w 11243827"/>
              <a:gd name="connsiteY258" fmla="*/ 5320143 h 5641173"/>
              <a:gd name="connsiteX259" fmla="*/ 785726 w 11243827"/>
              <a:gd name="connsiteY259" fmla="*/ 5318989 h 5641173"/>
              <a:gd name="connsiteX260" fmla="*/ 770507 w 11243827"/>
              <a:gd name="connsiteY260" fmla="*/ 5313309 h 5641173"/>
              <a:gd name="connsiteX261" fmla="*/ 733810 w 11243827"/>
              <a:gd name="connsiteY261" fmla="*/ 5324286 h 5641173"/>
              <a:gd name="connsiteX262" fmla="*/ 692117 w 11243827"/>
              <a:gd name="connsiteY262" fmla="*/ 5318786 h 5641173"/>
              <a:gd name="connsiteX263" fmla="*/ 574943 w 11243827"/>
              <a:gd name="connsiteY263" fmla="*/ 5327578 h 5641173"/>
              <a:gd name="connsiteX264" fmla="*/ 441302 w 11243827"/>
              <a:gd name="connsiteY264" fmla="*/ 5307062 h 5641173"/>
              <a:gd name="connsiteX265" fmla="*/ 336819 w 11243827"/>
              <a:gd name="connsiteY265" fmla="*/ 5336690 h 5641173"/>
              <a:gd name="connsiteX266" fmla="*/ 270932 w 11243827"/>
              <a:gd name="connsiteY266" fmla="*/ 5345451 h 5641173"/>
              <a:gd name="connsiteX267" fmla="*/ 194189 w 11243827"/>
              <a:gd name="connsiteY267" fmla="*/ 5343588 h 5641173"/>
              <a:gd name="connsiteX268" fmla="*/ 192552 w 11243827"/>
              <a:gd name="connsiteY268" fmla="*/ 5342845 h 5641173"/>
              <a:gd name="connsiteX269" fmla="*/ 178320 w 11243827"/>
              <a:gd name="connsiteY269" fmla="*/ 5343766 h 5641173"/>
              <a:gd name="connsiteX270" fmla="*/ 175596 w 11243827"/>
              <a:gd name="connsiteY270" fmla="*/ 5346411 h 5641173"/>
              <a:gd name="connsiteX271" fmla="*/ 147287 w 11243827"/>
              <a:gd name="connsiteY271" fmla="*/ 5352625 h 5641173"/>
              <a:gd name="connsiteX272" fmla="*/ 114847 w 11243827"/>
              <a:gd name="connsiteY272" fmla="*/ 5355844 h 5641173"/>
              <a:gd name="connsiteX273" fmla="*/ 114306 w 11243827"/>
              <a:gd name="connsiteY273" fmla="*/ 5354983 h 5641173"/>
              <a:gd name="connsiteX274" fmla="*/ 89264 w 11243827"/>
              <a:gd name="connsiteY274" fmla="*/ 5348886 h 5641173"/>
              <a:gd name="connsiteX275" fmla="*/ 49794 w 11243827"/>
              <a:gd name="connsiteY275" fmla="*/ 5329950 h 5641173"/>
              <a:gd name="connsiteX276" fmla="*/ 19924 w 11243827"/>
              <a:gd name="connsiteY276" fmla="*/ 5334282 h 5641173"/>
              <a:gd name="connsiteX277" fmla="*/ 13819 w 11243827"/>
              <a:gd name="connsiteY277" fmla="*/ 5334653 h 5641173"/>
              <a:gd name="connsiteX278" fmla="*/ 13657 w 11243827"/>
              <a:gd name="connsiteY278" fmla="*/ 5334455 h 5641173"/>
              <a:gd name="connsiteX279" fmla="*/ 7139 w 11243827"/>
              <a:gd name="connsiteY279" fmla="*/ 5334438 h 5641173"/>
              <a:gd name="connsiteX280" fmla="*/ 2684 w 11243827"/>
              <a:gd name="connsiteY280" fmla="*/ 5335333 h 5641173"/>
              <a:gd name="connsiteX281" fmla="*/ 0 w 11243827"/>
              <a:gd name="connsiteY281" fmla="*/ 5335496 h 5641173"/>
              <a:gd name="connsiteX282" fmla="*/ 0 w 11243827"/>
              <a:gd name="connsiteY282" fmla="*/ 10592 h 5641173"/>
              <a:gd name="connsiteX283" fmla="*/ 11243827 w 11243827"/>
              <a:gd name="connsiteY283" fmla="*/ 0 h 5641173"/>
              <a:gd name="connsiteX0" fmla="*/ 11243827 w 11243827"/>
              <a:gd name="connsiteY0" fmla="*/ 0 h 5641173"/>
              <a:gd name="connsiteX1" fmla="*/ 11243827 w 11243827"/>
              <a:gd name="connsiteY1" fmla="*/ 1470035 h 5641173"/>
              <a:gd name="connsiteX2" fmla="*/ 11243827 w 11243827"/>
              <a:gd name="connsiteY2" fmla="*/ 5001571 h 5641173"/>
              <a:gd name="connsiteX3" fmla="*/ 11243827 w 11243827"/>
              <a:gd name="connsiteY3" fmla="*/ 5209610 h 5641173"/>
              <a:gd name="connsiteX4" fmla="*/ 11240675 w 11243827"/>
              <a:gd name="connsiteY4" fmla="*/ 5210442 h 5641173"/>
              <a:gd name="connsiteX5" fmla="*/ 11179959 w 11243827"/>
              <a:gd name="connsiteY5" fmla="*/ 5221199 h 5641173"/>
              <a:gd name="connsiteX6" fmla="*/ 11105493 w 11243827"/>
              <a:gd name="connsiteY6" fmla="*/ 5259905 h 5641173"/>
              <a:gd name="connsiteX7" fmla="*/ 11078640 w 11243827"/>
              <a:gd name="connsiteY7" fmla="*/ 5263531 h 5641173"/>
              <a:gd name="connsiteX8" fmla="*/ 11079616 w 11243827"/>
              <a:gd name="connsiteY8" fmla="*/ 5270380 h 5641173"/>
              <a:gd name="connsiteX9" fmla="*/ 11069641 w 11243827"/>
              <a:gd name="connsiteY9" fmla="*/ 5270884 h 5641173"/>
              <a:gd name="connsiteX10" fmla="*/ 11047377 w 11243827"/>
              <a:gd name="connsiteY10" fmla="*/ 5271051 h 5641173"/>
              <a:gd name="connsiteX11" fmla="*/ 10980705 w 11243827"/>
              <a:gd name="connsiteY11" fmla="*/ 5272951 h 5641173"/>
              <a:gd name="connsiteX12" fmla="*/ 10962514 w 11243827"/>
              <a:gd name="connsiteY12" fmla="*/ 5286084 h 5641173"/>
              <a:gd name="connsiteX13" fmla="*/ 10945307 w 11243827"/>
              <a:gd name="connsiteY13" fmla="*/ 5286290 h 5641173"/>
              <a:gd name="connsiteX14" fmla="*/ 10845516 w 11243827"/>
              <a:gd name="connsiteY14" fmla="*/ 5303894 h 5641173"/>
              <a:gd name="connsiteX15" fmla="*/ 10831795 w 11243827"/>
              <a:gd name="connsiteY15" fmla="*/ 5305210 h 5641173"/>
              <a:gd name="connsiteX16" fmla="*/ 10824365 w 11243827"/>
              <a:gd name="connsiteY16" fmla="*/ 5311111 h 5641173"/>
              <a:gd name="connsiteX17" fmla="*/ 10797756 w 11243827"/>
              <a:gd name="connsiteY17" fmla="*/ 5312285 h 5641173"/>
              <a:gd name="connsiteX18" fmla="*/ 10796525 w 11243827"/>
              <a:gd name="connsiteY18" fmla="*/ 5315645 h 5641173"/>
              <a:gd name="connsiteX19" fmla="*/ 10709063 w 11243827"/>
              <a:gd name="connsiteY19" fmla="*/ 5344492 h 5641173"/>
              <a:gd name="connsiteX20" fmla="*/ 10694078 w 11243827"/>
              <a:gd name="connsiteY20" fmla="*/ 5349258 h 5641173"/>
              <a:gd name="connsiteX21" fmla="*/ 10681131 w 11243827"/>
              <a:gd name="connsiteY21" fmla="*/ 5347812 h 5641173"/>
              <a:gd name="connsiteX22" fmla="*/ 10609448 w 11243827"/>
              <a:gd name="connsiteY22" fmla="*/ 5351931 h 5641173"/>
              <a:gd name="connsiteX23" fmla="*/ 10592397 w 11243827"/>
              <a:gd name="connsiteY23" fmla="*/ 5349402 h 5641173"/>
              <a:gd name="connsiteX24" fmla="*/ 10585227 w 11243827"/>
              <a:gd name="connsiteY24" fmla="*/ 5344063 h 5641173"/>
              <a:gd name="connsiteX25" fmla="*/ 10557472 w 11243827"/>
              <a:gd name="connsiteY25" fmla="*/ 5354151 h 5641173"/>
              <a:gd name="connsiteX26" fmla="*/ 10514646 w 11243827"/>
              <a:gd name="connsiteY26" fmla="*/ 5361064 h 5641173"/>
              <a:gd name="connsiteX27" fmla="*/ 10494292 w 11243827"/>
              <a:gd name="connsiteY27" fmla="*/ 5366054 h 5641173"/>
              <a:gd name="connsiteX28" fmla="*/ 10477869 w 11243827"/>
              <a:gd name="connsiteY28" fmla="*/ 5363025 h 5641173"/>
              <a:gd name="connsiteX29" fmla="*/ 10384411 w 11243827"/>
              <a:gd name="connsiteY29" fmla="*/ 5362257 h 5641173"/>
              <a:gd name="connsiteX30" fmla="*/ 10362921 w 11243827"/>
              <a:gd name="connsiteY30" fmla="*/ 5357444 h 5641173"/>
              <a:gd name="connsiteX31" fmla="*/ 10352736 w 11243827"/>
              <a:gd name="connsiteY31" fmla="*/ 5347851 h 5641173"/>
              <a:gd name="connsiteX32" fmla="*/ 10344754 w 11243827"/>
              <a:gd name="connsiteY32" fmla="*/ 5351272 h 5641173"/>
              <a:gd name="connsiteX33" fmla="*/ 10288226 w 11243827"/>
              <a:gd name="connsiteY33" fmla="*/ 5351613 h 5641173"/>
              <a:gd name="connsiteX34" fmla="*/ 10251350 w 11243827"/>
              <a:gd name="connsiteY34" fmla="*/ 5352711 h 5641173"/>
              <a:gd name="connsiteX35" fmla="*/ 10249108 w 11243827"/>
              <a:gd name="connsiteY35" fmla="*/ 5365881 h 5641173"/>
              <a:gd name="connsiteX36" fmla="*/ 10216272 w 11243827"/>
              <a:gd name="connsiteY36" fmla="*/ 5370573 h 5641173"/>
              <a:gd name="connsiteX37" fmla="*/ 10181278 w 11243827"/>
              <a:gd name="connsiteY37" fmla="*/ 5362119 h 5641173"/>
              <a:gd name="connsiteX38" fmla="*/ 10140033 w 11243827"/>
              <a:gd name="connsiteY38" fmla="*/ 5363304 h 5641173"/>
              <a:gd name="connsiteX39" fmla="*/ 10115353 w 11243827"/>
              <a:gd name="connsiteY39" fmla="*/ 5363869 h 5641173"/>
              <a:gd name="connsiteX40" fmla="*/ 10050578 w 11243827"/>
              <a:gd name="connsiteY40" fmla="*/ 5376153 h 5641173"/>
              <a:gd name="connsiteX41" fmla="*/ 9945478 w 11243827"/>
              <a:gd name="connsiteY41" fmla="*/ 5422859 h 5641173"/>
              <a:gd name="connsiteX42" fmla="*/ 9912481 w 11243827"/>
              <a:gd name="connsiteY42" fmla="*/ 5429477 h 5641173"/>
              <a:gd name="connsiteX43" fmla="*/ 9906713 w 11243827"/>
              <a:gd name="connsiteY43" fmla="*/ 5426784 h 5641173"/>
              <a:gd name="connsiteX44" fmla="*/ 9742436 w 11243827"/>
              <a:gd name="connsiteY44" fmla="*/ 5454834 h 5641173"/>
              <a:gd name="connsiteX45" fmla="*/ 9713044 w 11243827"/>
              <a:gd name="connsiteY45" fmla="*/ 5456476 h 5641173"/>
              <a:gd name="connsiteX46" fmla="*/ 9691033 w 11243827"/>
              <a:gd name="connsiteY46" fmla="*/ 5455451 h 5641173"/>
              <a:gd name="connsiteX47" fmla="*/ 9638355 w 11243827"/>
              <a:gd name="connsiteY47" fmla="*/ 5464794 h 5641173"/>
              <a:gd name="connsiteX48" fmla="*/ 9552434 w 11243827"/>
              <a:gd name="connsiteY48" fmla="*/ 5485280 h 5641173"/>
              <a:gd name="connsiteX49" fmla="*/ 9533883 w 11243827"/>
              <a:gd name="connsiteY49" fmla="*/ 5488516 h 5641173"/>
              <a:gd name="connsiteX50" fmla="*/ 9516916 w 11243827"/>
              <a:gd name="connsiteY50" fmla="*/ 5486828 h 5641173"/>
              <a:gd name="connsiteX51" fmla="*/ 9512093 w 11243827"/>
              <a:gd name="connsiteY51" fmla="*/ 5482541 h 5641173"/>
              <a:gd name="connsiteX52" fmla="*/ 9501725 w 11243827"/>
              <a:gd name="connsiteY52" fmla="*/ 5483603 h 5641173"/>
              <a:gd name="connsiteX53" fmla="*/ 9498754 w 11243827"/>
              <a:gd name="connsiteY53" fmla="*/ 5482951 h 5641173"/>
              <a:gd name="connsiteX54" fmla="*/ 9481932 w 11243827"/>
              <a:gd name="connsiteY54" fmla="*/ 5480151 h 5641173"/>
              <a:gd name="connsiteX55" fmla="*/ 9451321 w 11243827"/>
              <a:gd name="connsiteY55" fmla="*/ 5497375 h 5641173"/>
              <a:gd name="connsiteX56" fmla="*/ 9409298 w 11243827"/>
              <a:gd name="connsiteY56" fmla="*/ 5499478 h 5641173"/>
              <a:gd name="connsiteX57" fmla="*/ 9303056 w 11243827"/>
              <a:gd name="connsiteY57" fmla="*/ 5519093 h 5641173"/>
              <a:gd name="connsiteX58" fmla="*/ 9229078 w 11243827"/>
              <a:gd name="connsiteY58" fmla="*/ 5524154 h 5641173"/>
              <a:gd name="connsiteX59" fmla="*/ 9165105 w 11243827"/>
              <a:gd name="connsiteY59" fmla="*/ 5532892 h 5641173"/>
              <a:gd name="connsiteX60" fmla="*/ 9077301 w 11243827"/>
              <a:gd name="connsiteY60" fmla="*/ 5580356 h 5641173"/>
              <a:gd name="connsiteX61" fmla="*/ 8960065 w 11243827"/>
              <a:gd name="connsiteY61" fmla="*/ 5597982 h 5641173"/>
              <a:gd name="connsiteX62" fmla="*/ 8953536 w 11243827"/>
              <a:gd name="connsiteY62" fmla="*/ 5606638 h 5641173"/>
              <a:gd name="connsiteX63" fmla="*/ 8943907 w 11243827"/>
              <a:gd name="connsiteY63" fmla="*/ 5612541 h 5641173"/>
              <a:gd name="connsiteX64" fmla="*/ 8942046 w 11243827"/>
              <a:gd name="connsiteY64" fmla="*/ 5612112 h 5641173"/>
              <a:gd name="connsiteX65" fmla="*/ 8928824 w 11243827"/>
              <a:gd name="connsiteY65" fmla="*/ 5615549 h 5641173"/>
              <a:gd name="connsiteX66" fmla="*/ 8927294 w 11243827"/>
              <a:gd name="connsiteY66" fmla="*/ 5618607 h 5641173"/>
              <a:gd name="connsiteX67" fmla="*/ 8918651 w 11243827"/>
              <a:gd name="connsiteY67" fmla="*/ 5621688 h 5641173"/>
              <a:gd name="connsiteX68" fmla="*/ 8902772 w 11243827"/>
              <a:gd name="connsiteY68" fmla="*/ 5629703 h 5641173"/>
              <a:gd name="connsiteX69" fmla="*/ 8898724 w 11243827"/>
              <a:gd name="connsiteY69" fmla="*/ 5629379 h 5641173"/>
              <a:gd name="connsiteX70" fmla="*/ 8873099 w 11243827"/>
              <a:gd name="connsiteY70" fmla="*/ 5638628 h 5641173"/>
              <a:gd name="connsiteX71" fmla="*/ 8872234 w 11243827"/>
              <a:gd name="connsiteY71" fmla="*/ 5637889 h 5641173"/>
              <a:gd name="connsiteX72" fmla="*/ 8862777 w 11243827"/>
              <a:gd name="connsiteY72" fmla="*/ 5636711 h 5641173"/>
              <a:gd name="connsiteX73" fmla="*/ 8845869 w 11243827"/>
              <a:gd name="connsiteY73" fmla="*/ 5636436 h 5641173"/>
              <a:gd name="connsiteX74" fmla="*/ 8800548 w 11243827"/>
              <a:gd name="connsiteY74" fmla="*/ 5625084 h 5641173"/>
              <a:gd name="connsiteX75" fmla="*/ 8773774 w 11243827"/>
              <a:gd name="connsiteY75" fmla="*/ 5634630 h 5641173"/>
              <a:gd name="connsiteX76" fmla="*/ 8698255 w 11243827"/>
              <a:gd name="connsiteY76" fmla="*/ 5636083 h 5641173"/>
              <a:gd name="connsiteX77" fmla="*/ 8619167 w 11243827"/>
              <a:gd name="connsiteY77" fmla="*/ 5619130 h 5641173"/>
              <a:gd name="connsiteX78" fmla="*/ 8539822 w 11243827"/>
              <a:gd name="connsiteY78" fmla="*/ 5616905 h 5641173"/>
              <a:gd name="connsiteX79" fmla="*/ 8511094 w 11243827"/>
              <a:gd name="connsiteY79" fmla="*/ 5617360 h 5641173"/>
              <a:gd name="connsiteX80" fmla="*/ 8459886 w 11243827"/>
              <a:gd name="connsiteY80" fmla="*/ 5612612 h 5641173"/>
              <a:gd name="connsiteX81" fmla="*/ 8436432 w 11243827"/>
              <a:gd name="connsiteY81" fmla="*/ 5606990 h 5641173"/>
              <a:gd name="connsiteX82" fmla="*/ 8435403 w 11243827"/>
              <a:gd name="connsiteY82" fmla="*/ 5607336 h 5641173"/>
              <a:gd name="connsiteX83" fmla="*/ 8433307 w 11243827"/>
              <a:gd name="connsiteY83" fmla="*/ 5604917 h 5641173"/>
              <a:gd name="connsiteX84" fmla="*/ 8428968 w 11243827"/>
              <a:gd name="connsiteY84" fmla="*/ 5603796 h 5641173"/>
              <a:gd name="connsiteX85" fmla="*/ 8417124 w 11243827"/>
              <a:gd name="connsiteY85" fmla="*/ 5604518 h 5641173"/>
              <a:gd name="connsiteX86" fmla="*/ 8412669 w 11243827"/>
              <a:gd name="connsiteY86" fmla="*/ 5605413 h 5641173"/>
              <a:gd name="connsiteX87" fmla="*/ 8406152 w 11243827"/>
              <a:gd name="connsiteY87" fmla="*/ 5605396 h 5641173"/>
              <a:gd name="connsiteX88" fmla="*/ 8405989 w 11243827"/>
              <a:gd name="connsiteY88" fmla="*/ 5605197 h 5641173"/>
              <a:gd name="connsiteX89" fmla="*/ 8399884 w 11243827"/>
              <a:gd name="connsiteY89" fmla="*/ 5605568 h 5641173"/>
              <a:gd name="connsiteX90" fmla="*/ 8370014 w 11243827"/>
              <a:gd name="connsiteY90" fmla="*/ 5609900 h 5641173"/>
              <a:gd name="connsiteX91" fmla="*/ 8330544 w 11243827"/>
              <a:gd name="connsiteY91" fmla="*/ 5590964 h 5641173"/>
              <a:gd name="connsiteX92" fmla="*/ 8314221 w 11243827"/>
              <a:gd name="connsiteY92" fmla="*/ 5587682 h 5641173"/>
              <a:gd name="connsiteX93" fmla="*/ 8305502 w 11243827"/>
              <a:gd name="connsiteY93" fmla="*/ 5584868 h 5641173"/>
              <a:gd name="connsiteX94" fmla="*/ 8304962 w 11243827"/>
              <a:gd name="connsiteY94" fmla="*/ 5584007 h 5641173"/>
              <a:gd name="connsiteX95" fmla="*/ 8276324 w 11243827"/>
              <a:gd name="connsiteY95" fmla="*/ 5588260 h 5641173"/>
              <a:gd name="connsiteX96" fmla="*/ 8272522 w 11243827"/>
              <a:gd name="connsiteY96" fmla="*/ 5587226 h 5641173"/>
              <a:gd name="connsiteX97" fmla="*/ 8253857 w 11243827"/>
              <a:gd name="connsiteY97" fmla="*/ 5592043 h 5641173"/>
              <a:gd name="connsiteX98" fmla="*/ 8244212 w 11243827"/>
              <a:gd name="connsiteY98" fmla="*/ 5593439 h 5641173"/>
              <a:gd name="connsiteX99" fmla="*/ 8241488 w 11243827"/>
              <a:gd name="connsiteY99" fmla="*/ 5596085 h 5641173"/>
              <a:gd name="connsiteX100" fmla="*/ 8227256 w 11243827"/>
              <a:gd name="connsiteY100" fmla="*/ 5597005 h 5641173"/>
              <a:gd name="connsiteX101" fmla="*/ 8225619 w 11243827"/>
              <a:gd name="connsiteY101" fmla="*/ 5596262 h 5641173"/>
              <a:gd name="connsiteX102" fmla="*/ 8213882 w 11243827"/>
              <a:gd name="connsiteY102" fmla="*/ 5600179 h 5641173"/>
              <a:gd name="connsiteX103" fmla="*/ 8204045 w 11243827"/>
              <a:gd name="connsiteY103" fmla="*/ 5607275 h 5641173"/>
              <a:gd name="connsiteX104" fmla="*/ 8082989 w 11243827"/>
              <a:gd name="connsiteY104" fmla="*/ 5603160 h 5641173"/>
              <a:gd name="connsiteX105" fmla="*/ 7976942 w 11243827"/>
              <a:gd name="connsiteY105" fmla="*/ 5598455 h 5641173"/>
              <a:gd name="connsiteX106" fmla="*/ 7950121 w 11243827"/>
              <a:gd name="connsiteY106" fmla="*/ 5590893 h 5641173"/>
              <a:gd name="connsiteX107" fmla="*/ 7727691 w 11243827"/>
              <a:gd name="connsiteY107" fmla="*/ 5621064 h 5641173"/>
              <a:gd name="connsiteX108" fmla="*/ 7685998 w 11243827"/>
              <a:gd name="connsiteY108" fmla="*/ 5615564 h 5641173"/>
              <a:gd name="connsiteX109" fmla="*/ 7649302 w 11243827"/>
              <a:gd name="connsiteY109" fmla="*/ 5626541 h 5641173"/>
              <a:gd name="connsiteX110" fmla="*/ 7634083 w 11243827"/>
              <a:gd name="connsiteY110" fmla="*/ 5620862 h 5641173"/>
              <a:gd name="connsiteX111" fmla="*/ 7631455 w 11243827"/>
              <a:gd name="connsiteY111" fmla="*/ 5619708 h 5641173"/>
              <a:gd name="connsiteX112" fmla="*/ 7620952 w 11243827"/>
              <a:gd name="connsiteY112" fmla="*/ 5618872 h 5641173"/>
              <a:gd name="connsiteX113" fmla="*/ 7617992 w 11243827"/>
              <a:gd name="connsiteY113" fmla="*/ 5613914 h 5641173"/>
              <a:gd name="connsiteX114" fmla="*/ 7602182 w 11243827"/>
              <a:gd name="connsiteY114" fmla="*/ 5609271 h 5641173"/>
              <a:gd name="connsiteX115" fmla="*/ 7582847 w 11243827"/>
              <a:gd name="connsiteY115" fmla="*/ 5609047 h 5641173"/>
              <a:gd name="connsiteX116" fmla="*/ 7514158 w 11243827"/>
              <a:gd name="connsiteY116" fmla="*/ 5607737 h 5641173"/>
              <a:gd name="connsiteX117" fmla="*/ 7502955 w 11243827"/>
              <a:gd name="connsiteY117" fmla="*/ 5610415 h 5641173"/>
              <a:gd name="connsiteX118" fmla="*/ 7466391 w 11243827"/>
              <a:gd name="connsiteY118" fmla="*/ 5605949 h 5641173"/>
              <a:gd name="connsiteX119" fmla="*/ 7433806 w 11243827"/>
              <a:gd name="connsiteY119" fmla="*/ 5604945 h 5641173"/>
              <a:gd name="connsiteX120" fmla="*/ 7412693 w 11243827"/>
              <a:gd name="connsiteY120" fmla="*/ 5607075 h 5641173"/>
              <a:gd name="connsiteX121" fmla="*/ 7407159 w 11243827"/>
              <a:gd name="connsiteY121" fmla="*/ 5605310 h 5641173"/>
              <a:gd name="connsiteX122" fmla="*/ 7385900 w 11243827"/>
              <a:gd name="connsiteY122" fmla="*/ 5604171 h 5641173"/>
              <a:gd name="connsiteX123" fmla="*/ 7375071 w 11243827"/>
              <a:gd name="connsiteY123" fmla="*/ 5606788 h 5641173"/>
              <a:gd name="connsiteX124" fmla="*/ 7364382 w 11243827"/>
              <a:gd name="connsiteY124" fmla="*/ 5600762 h 5641173"/>
              <a:gd name="connsiteX125" fmla="*/ 7361770 w 11243827"/>
              <a:gd name="connsiteY125" fmla="*/ 5596347 h 5641173"/>
              <a:gd name="connsiteX126" fmla="*/ 7346641 w 11243827"/>
              <a:gd name="connsiteY126" fmla="*/ 5598329 h 5641173"/>
              <a:gd name="connsiteX127" fmla="*/ 7334238 w 11243827"/>
              <a:gd name="connsiteY127" fmla="*/ 5594014 h 5641173"/>
              <a:gd name="connsiteX128" fmla="*/ 7323426 w 11243827"/>
              <a:gd name="connsiteY128" fmla="*/ 5596835 h 5641173"/>
              <a:gd name="connsiteX129" fmla="*/ 7318938 w 11243827"/>
              <a:gd name="connsiteY129" fmla="*/ 5596200 h 5641173"/>
              <a:gd name="connsiteX130" fmla="*/ 7307784 w 11243827"/>
              <a:gd name="connsiteY130" fmla="*/ 5594065 h 5641173"/>
              <a:gd name="connsiteX131" fmla="*/ 7288540 w 11243827"/>
              <a:gd name="connsiteY131" fmla="*/ 5589320 h 5641173"/>
              <a:gd name="connsiteX132" fmla="*/ 7282537 w 11243827"/>
              <a:gd name="connsiteY132" fmla="*/ 5588660 h 5641173"/>
              <a:gd name="connsiteX133" fmla="*/ 7269466 w 11243827"/>
              <a:gd name="connsiteY133" fmla="*/ 5581404 h 5641173"/>
              <a:gd name="connsiteX134" fmla="*/ 7244165 w 11243827"/>
              <a:gd name="connsiteY134" fmla="*/ 5575200 h 5641173"/>
              <a:gd name="connsiteX135" fmla="*/ 7199619 w 11243827"/>
              <a:gd name="connsiteY135" fmla="*/ 5553550 h 5641173"/>
              <a:gd name="connsiteX136" fmla="*/ 7173434 w 11243827"/>
              <a:gd name="connsiteY136" fmla="*/ 5543219 h 5641173"/>
              <a:gd name="connsiteX137" fmla="*/ 7155718 w 11243827"/>
              <a:gd name="connsiteY137" fmla="*/ 5533697 h 5641173"/>
              <a:gd name="connsiteX138" fmla="*/ 7103430 w 11243827"/>
              <a:gd name="connsiteY138" fmla="*/ 5520249 h 5641173"/>
              <a:gd name="connsiteX139" fmla="*/ 7013746 w 11243827"/>
              <a:gd name="connsiteY139" fmla="*/ 5502470 h 5641173"/>
              <a:gd name="connsiteX140" fmla="*/ 6995379 w 11243827"/>
              <a:gd name="connsiteY140" fmla="*/ 5497693 h 5641173"/>
              <a:gd name="connsiteX141" fmla="*/ 6982475 w 11243827"/>
              <a:gd name="connsiteY141" fmla="*/ 5489641 h 5641173"/>
              <a:gd name="connsiteX142" fmla="*/ 6981994 w 11243827"/>
              <a:gd name="connsiteY142" fmla="*/ 5484335 h 5641173"/>
              <a:gd name="connsiteX143" fmla="*/ 6972355 w 11243827"/>
              <a:gd name="connsiteY143" fmla="*/ 5481074 h 5641173"/>
              <a:gd name="connsiteX144" fmla="*/ 6970394 w 11243827"/>
              <a:gd name="connsiteY144" fmla="*/ 5479383 h 5641173"/>
              <a:gd name="connsiteX145" fmla="*/ 6958543 w 11243827"/>
              <a:gd name="connsiteY145" fmla="*/ 5470507 h 5641173"/>
              <a:gd name="connsiteX146" fmla="*/ 6918276 w 11243827"/>
              <a:gd name="connsiteY146" fmla="*/ 5472034 h 5641173"/>
              <a:gd name="connsiteX147" fmla="*/ 6881046 w 11243827"/>
              <a:gd name="connsiteY147" fmla="*/ 5457070 h 5641173"/>
              <a:gd name="connsiteX148" fmla="*/ 6752164 w 11243827"/>
              <a:gd name="connsiteY148" fmla="*/ 5425021 h 5641173"/>
              <a:gd name="connsiteX149" fmla="*/ 6724964 w 11243827"/>
              <a:gd name="connsiteY149" fmla="*/ 5414071 h 5641173"/>
              <a:gd name="connsiteX150" fmla="*/ 6683286 w 11243827"/>
              <a:gd name="connsiteY150" fmla="*/ 5405383 h 5641173"/>
              <a:gd name="connsiteX151" fmla="*/ 6644277 w 11243827"/>
              <a:gd name="connsiteY151" fmla="*/ 5429684 h 5641173"/>
              <a:gd name="connsiteX152" fmla="*/ 6532914 w 11243827"/>
              <a:gd name="connsiteY152" fmla="*/ 5431205 h 5641173"/>
              <a:gd name="connsiteX153" fmla="*/ 6307459 w 11243827"/>
              <a:gd name="connsiteY153" fmla="*/ 5467087 h 5641173"/>
              <a:gd name="connsiteX154" fmla="*/ 6196243 w 11243827"/>
              <a:gd name="connsiteY154" fmla="*/ 5515042 h 5641173"/>
              <a:gd name="connsiteX155" fmla="*/ 6099124 w 11243827"/>
              <a:gd name="connsiteY155" fmla="*/ 5516848 h 5641173"/>
              <a:gd name="connsiteX156" fmla="*/ 6016077 w 11243827"/>
              <a:gd name="connsiteY156" fmla="*/ 5528642 h 5641173"/>
              <a:gd name="connsiteX157" fmla="*/ 6004389 w 11243827"/>
              <a:gd name="connsiteY157" fmla="*/ 5531206 h 5641173"/>
              <a:gd name="connsiteX158" fmla="*/ 5933945 w 11243827"/>
              <a:gd name="connsiteY158" fmla="*/ 5538840 h 5641173"/>
              <a:gd name="connsiteX159" fmla="*/ 5883936 w 11243827"/>
              <a:gd name="connsiteY159" fmla="*/ 5553807 h 5641173"/>
              <a:gd name="connsiteX160" fmla="*/ 5798331 w 11243827"/>
              <a:gd name="connsiteY160" fmla="*/ 5564248 h 5641173"/>
              <a:gd name="connsiteX161" fmla="*/ 5712738 w 11243827"/>
              <a:gd name="connsiteY161" fmla="*/ 5573120 h 5641173"/>
              <a:gd name="connsiteX162" fmla="*/ 5681342 w 11243827"/>
              <a:gd name="connsiteY162" fmla="*/ 5575621 h 5641173"/>
              <a:gd name="connsiteX163" fmla="*/ 5627167 w 11243827"/>
              <a:gd name="connsiteY163" fmla="*/ 5583215 h 5641173"/>
              <a:gd name="connsiteX164" fmla="*/ 5591414 w 11243827"/>
              <a:gd name="connsiteY164" fmla="*/ 5587695 h 5641173"/>
              <a:gd name="connsiteX165" fmla="*/ 5583028 w 11243827"/>
              <a:gd name="connsiteY165" fmla="*/ 5580877 h 5641173"/>
              <a:gd name="connsiteX166" fmla="*/ 5549426 w 11243827"/>
              <a:gd name="connsiteY166" fmla="*/ 5582858 h 5641173"/>
              <a:gd name="connsiteX167" fmla="*/ 5519999 w 11243827"/>
              <a:gd name="connsiteY167" fmla="*/ 5592246 h 5641173"/>
              <a:gd name="connsiteX168" fmla="*/ 5480028 w 11243827"/>
              <a:gd name="connsiteY168" fmla="*/ 5597282 h 5641173"/>
              <a:gd name="connsiteX169" fmla="*/ 5456175 w 11243827"/>
              <a:gd name="connsiteY169" fmla="*/ 5600371 h 5641173"/>
              <a:gd name="connsiteX170" fmla="*/ 5388463 w 11243827"/>
              <a:gd name="connsiteY170" fmla="*/ 5602638 h 5641173"/>
              <a:gd name="connsiteX171" fmla="*/ 5265898 w 11243827"/>
              <a:gd name="connsiteY171" fmla="*/ 5591830 h 5641173"/>
              <a:gd name="connsiteX172" fmla="*/ 5231231 w 11243827"/>
              <a:gd name="connsiteY172" fmla="*/ 5592790 h 5641173"/>
              <a:gd name="connsiteX173" fmla="*/ 5226996 w 11243827"/>
              <a:gd name="connsiteY173" fmla="*/ 5595040 h 5641173"/>
              <a:gd name="connsiteX174" fmla="*/ 5175988 w 11243827"/>
              <a:gd name="connsiteY174" fmla="*/ 5588131 h 5641173"/>
              <a:gd name="connsiteX175" fmla="*/ 5107470 w 11243827"/>
              <a:gd name="connsiteY175" fmla="*/ 5594771 h 5641173"/>
              <a:gd name="connsiteX176" fmla="*/ 5027868 w 11243827"/>
              <a:gd name="connsiteY176" fmla="*/ 5605624 h 5641173"/>
              <a:gd name="connsiteX177" fmla="*/ 5007324 w 11243827"/>
              <a:gd name="connsiteY177" fmla="*/ 5609209 h 5641173"/>
              <a:gd name="connsiteX178" fmla="*/ 4952559 w 11243827"/>
              <a:gd name="connsiteY178" fmla="*/ 5611402 h 5641173"/>
              <a:gd name="connsiteX179" fmla="*/ 4826081 w 11243827"/>
              <a:gd name="connsiteY179" fmla="*/ 5616191 h 5641173"/>
              <a:gd name="connsiteX180" fmla="*/ 4823501 w 11243827"/>
              <a:gd name="connsiteY180" fmla="*/ 5619174 h 5641173"/>
              <a:gd name="connsiteX181" fmla="*/ 4813093 w 11243827"/>
              <a:gd name="connsiteY181" fmla="*/ 5620026 h 5641173"/>
              <a:gd name="connsiteX182" fmla="*/ 4810563 w 11243827"/>
              <a:gd name="connsiteY182" fmla="*/ 5620787 h 5641173"/>
              <a:gd name="connsiteX183" fmla="*/ 4795818 w 11243827"/>
              <a:gd name="connsiteY183" fmla="*/ 5624618 h 5641173"/>
              <a:gd name="connsiteX184" fmla="*/ 4758404 w 11243827"/>
              <a:gd name="connsiteY184" fmla="*/ 5619510 h 5641173"/>
              <a:gd name="connsiteX185" fmla="*/ 4717254 w 11243827"/>
              <a:gd name="connsiteY185" fmla="*/ 5624155 h 5641173"/>
              <a:gd name="connsiteX186" fmla="*/ 4591958 w 11243827"/>
              <a:gd name="connsiteY186" fmla="*/ 5624710 h 5641173"/>
              <a:gd name="connsiteX187" fmla="*/ 4476215 w 11243827"/>
              <a:gd name="connsiteY187" fmla="*/ 5628210 h 5641173"/>
              <a:gd name="connsiteX188" fmla="*/ 4425193 w 11243827"/>
              <a:gd name="connsiteY188" fmla="*/ 5627414 h 5641173"/>
              <a:gd name="connsiteX189" fmla="*/ 4383866 w 11243827"/>
              <a:gd name="connsiteY189" fmla="*/ 5626546 h 5641173"/>
              <a:gd name="connsiteX190" fmla="*/ 4385596 w 11243827"/>
              <a:gd name="connsiteY190" fmla="*/ 5634646 h 5641173"/>
              <a:gd name="connsiteX191" fmla="*/ 4360864 w 11243827"/>
              <a:gd name="connsiteY191" fmla="*/ 5641173 h 5641173"/>
              <a:gd name="connsiteX192" fmla="*/ 4328321 w 11243827"/>
              <a:gd name="connsiteY192" fmla="*/ 5626332 h 5641173"/>
              <a:gd name="connsiteX193" fmla="*/ 4309842 w 11243827"/>
              <a:gd name="connsiteY193" fmla="*/ 5626471 h 5641173"/>
              <a:gd name="connsiteX194" fmla="*/ 4277424 w 11243827"/>
              <a:gd name="connsiteY194" fmla="*/ 5631598 h 5641173"/>
              <a:gd name="connsiteX195" fmla="*/ 4266627 w 11243827"/>
              <a:gd name="connsiteY195" fmla="*/ 5633969 h 5641173"/>
              <a:gd name="connsiteX196" fmla="*/ 4185525 w 11243827"/>
              <a:gd name="connsiteY196" fmla="*/ 5617508 h 5641173"/>
              <a:gd name="connsiteX197" fmla="*/ 4177617 w 11243827"/>
              <a:gd name="connsiteY197" fmla="*/ 5610903 h 5641173"/>
              <a:gd name="connsiteX198" fmla="*/ 4136948 w 11243827"/>
              <a:gd name="connsiteY198" fmla="*/ 5608031 h 5641173"/>
              <a:gd name="connsiteX199" fmla="*/ 4132323 w 11243827"/>
              <a:gd name="connsiteY199" fmla="*/ 5609784 h 5641173"/>
              <a:gd name="connsiteX200" fmla="*/ 4098620 w 11243827"/>
              <a:gd name="connsiteY200" fmla="*/ 5599672 h 5641173"/>
              <a:gd name="connsiteX201" fmla="*/ 3963475 w 11243827"/>
              <a:gd name="connsiteY201" fmla="*/ 5581841 h 5641173"/>
              <a:gd name="connsiteX202" fmla="*/ 3703613 w 11243827"/>
              <a:gd name="connsiteY202" fmla="*/ 5572482 h 5641173"/>
              <a:gd name="connsiteX203" fmla="*/ 3432987 w 11243827"/>
              <a:gd name="connsiteY203" fmla="*/ 5545768 h 5641173"/>
              <a:gd name="connsiteX204" fmla="*/ 3176381 w 11243827"/>
              <a:gd name="connsiteY204" fmla="*/ 5556110 h 5641173"/>
              <a:gd name="connsiteX205" fmla="*/ 2710156 w 11243827"/>
              <a:gd name="connsiteY205" fmla="*/ 5527517 h 5641173"/>
              <a:gd name="connsiteX206" fmla="*/ 2550206 w 11243827"/>
              <a:gd name="connsiteY206" fmla="*/ 5524958 h 5641173"/>
              <a:gd name="connsiteX207" fmla="*/ 2443041 w 11243827"/>
              <a:gd name="connsiteY207" fmla="*/ 5523990 h 5641173"/>
              <a:gd name="connsiteX208" fmla="*/ 2435613 w 11243827"/>
              <a:gd name="connsiteY208" fmla="*/ 5526704 h 5641173"/>
              <a:gd name="connsiteX209" fmla="*/ 2405682 w 11243827"/>
              <a:gd name="connsiteY209" fmla="*/ 5528307 h 5641173"/>
              <a:gd name="connsiteX210" fmla="*/ 2397487 w 11243827"/>
              <a:gd name="connsiteY210" fmla="*/ 5540337 h 5641173"/>
              <a:gd name="connsiteX211" fmla="*/ 2297454 w 11243827"/>
              <a:gd name="connsiteY211" fmla="*/ 5550765 h 5641173"/>
              <a:gd name="connsiteX212" fmla="*/ 2056700 w 11243827"/>
              <a:gd name="connsiteY212" fmla="*/ 5555489 h 5641173"/>
              <a:gd name="connsiteX213" fmla="*/ 1878530 w 11243827"/>
              <a:gd name="connsiteY213" fmla="*/ 5535330 h 5641173"/>
              <a:gd name="connsiteX214" fmla="*/ 1859292 w 11243827"/>
              <a:gd name="connsiteY214" fmla="*/ 5535461 h 5641173"/>
              <a:gd name="connsiteX215" fmla="*/ 1835626 w 11243827"/>
              <a:gd name="connsiteY215" fmla="*/ 5533793 h 5641173"/>
              <a:gd name="connsiteX216" fmla="*/ 1798939 w 11243827"/>
              <a:gd name="connsiteY216" fmla="*/ 5540285 h 5641173"/>
              <a:gd name="connsiteX217" fmla="*/ 1779046 w 11243827"/>
              <a:gd name="connsiteY217" fmla="*/ 5549949 h 5641173"/>
              <a:gd name="connsiteX218" fmla="*/ 1772421 w 11243827"/>
              <a:gd name="connsiteY218" fmla="*/ 5549018 h 5641173"/>
              <a:gd name="connsiteX219" fmla="*/ 1772052 w 11243827"/>
              <a:gd name="connsiteY219" fmla="*/ 5545689 h 5641173"/>
              <a:gd name="connsiteX220" fmla="*/ 1711543 w 11243827"/>
              <a:gd name="connsiteY220" fmla="*/ 5534558 h 5641173"/>
              <a:gd name="connsiteX221" fmla="*/ 1631462 w 11243827"/>
              <a:gd name="connsiteY221" fmla="*/ 5491807 h 5641173"/>
              <a:gd name="connsiteX222" fmla="*/ 1538763 w 11243827"/>
              <a:gd name="connsiteY222" fmla="*/ 5482781 h 5641173"/>
              <a:gd name="connsiteX223" fmla="*/ 1501533 w 11243827"/>
              <a:gd name="connsiteY223" fmla="*/ 5467817 h 5641173"/>
              <a:gd name="connsiteX224" fmla="*/ 1461266 w 11243827"/>
              <a:gd name="connsiteY224" fmla="*/ 5469343 h 5641173"/>
              <a:gd name="connsiteX225" fmla="*/ 1449415 w 11243827"/>
              <a:gd name="connsiteY225" fmla="*/ 5460467 h 5641173"/>
              <a:gd name="connsiteX226" fmla="*/ 1447454 w 11243827"/>
              <a:gd name="connsiteY226" fmla="*/ 5458776 h 5641173"/>
              <a:gd name="connsiteX227" fmla="*/ 1437814 w 11243827"/>
              <a:gd name="connsiteY227" fmla="*/ 5455515 h 5641173"/>
              <a:gd name="connsiteX228" fmla="*/ 1437334 w 11243827"/>
              <a:gd name="connsiteY228" fmla="*/ 5450209 h 5641173"/>
              <a:gd name="connsiteX229" fmla="*/ 1424429 w 11243827"/>
              <a:gd name="connsiteY229" fmla="*/ 5442157 h 5641173"/>
              <a:gd name="connsiteX230" fmla="*/ 1406063 w 11243827"/>
              <a:gd name="connsiteY230" fmla="*/ 5437380 h 5641173"/>
              <a:gd name="connsiteX231" fmla="*/ 1316379 w 11243827"/>
              <a:gd name="connsiteY231" fmla="*/ 5419601 h 5641173"/>
              <a:gd name="connsiteX232" fmla="*/ 1264090 w 11243827"/>
              <a:gd name="connsiteY232" fmla="*/ 5406153 h 5641173"/>
              <a:gd name="connsiteX233" fmla="*/ 1246374 w 11243827"/>
              <a:gd name="connsiteY233" fmla="*/ 5396631 h 5641173"/>
              <a:gd name="connsiteX234" fmla="*/ 1220190 w 11243827"/>
              <a:gd name="connsiteY234" fmla="*/ 5386301 h 5641173"/>
              <a:gd name="connsiteX235" fmla="*/ 1175643 w 11243827"/>
              <a:gd name="connsiteY235" fmla="*/ 5364651 h 5641173"/>
              <a:gd name="connsiteX236" fmla="*/ 1150342 w 11243827"/>
              <a:gd name="connsiteY236" fmla="*/ 5358447 h 5641173"/>
              <a:gd name="connsiteX237" fmla="*/ 1137272 w 11243827"/>
              <a:gd name="connsiteY237" fmla="*/ 5351191 h 5641173"/>
              <a:gd name="connsiteX238" fmla="*/ 1112024 w 11243827"/>
              <a:gd name="connsiteY238" fmla="*/ 5345786 h 5641173"/>
              <a:gd name="connsiteX239" fmla="*/ 1100870 w 11243827"/>
              <a:gd name="connsiteY239" fmla="*/ 5343651 h 5641173"/>
              <a:gd name="connsiteX240" fmla="*/ 1096383 w 11243827"/>
              <a:gd name="connsiteY240" fmla="*/ 5343015 h 5641173"/>
              <a:gd name="connsiteX241" fmla="*/ 1085571 w 11243827"/>
              <a:gd name="connsiteY241" fmla="*/ 5345836 h 5641173"/>
              <a:gd name="connsiteX242" fmla="*/ 1073168 w 11243827"/>
              <a:gd name="connsiteY242" fmla="*/ 5341521 h 5641173"/>
              <a:gd name="connsiteX243" fmla="*/ 1058039 w 11243827"/>
              <a:gd name="connsiteY243" fmla="*/ 5343504 h 5641173"/>
              <a:gd name="connsiteX244" fmla="*/ 1055426 w 11243827"/>
              <a:gd name="connsiteY244" fmla="*/ 5339088 h 5641173"/>
              <a:gd name="connsiteX245" fmla="*/ 1044738 w 11243827"/>
              <a:gd name="connsiteY245" fmla="*/ 5333063 h 5641173"/>
              <a:gd name="connsiteX246" fmla="*/ 1033909 w 11243827"/>
              <a:gd name="connsiteY246" fmla="*/ 5335680 h 5641173"/>
              <a:gd name="connsiteX247" fmla="*/ 1012649 w 11243827"/>
              <a:gd name="connsiteY247" fmla="*/ 5334541 h 5641173"/>
              <a:gd name="connsiteX248" fmla="*/ 1007115 w 11243827"/>
              <a:gd name="connsiteY248" fmla="*/ 5332775 h 5641173"/>
              <a:gd name="connsiteX249" fmla="*/ 986002 w 11243827"/>
              <a:gd name="connsiteY249" fmla="*/ 5334906 h 5641173"/>
              <a:gd name="connsiteX250" fmla="*/ 953418 w 11243827"/>
              <a:gd name="connsiteY250" fmla="*/ 5333901 h 5641173"/>
              <a:gd name="connsiteX251" fmla="*/ 916854 w 11243827"/>
              <a:gd name="connsiteY251" fmla="*/ 5329435 h 5641173"/>
              <a:gd name="connsiteX252" fmla="*/ 905651 w 11243827"/>
              <a:gd name="connsiteY252" fmla="*/ 5332114 h 5641173"/>
              <a:gd name="connsiteX253" fmla="*/ 836961 w 11243827"/>
              <a:gd name="connsiteY253" fmla="*/ 5330803 h 5641173"/>
              <a:gd name="connsiteX254" fmla="*/ 817627 w 11243827"/>
              <a:gd name="connsiteY254" fmla="*/ 5330580 h 5641173"/>
              <a:gd name="connsiteX255" fmla="*/ 801817 w 11243827"/>
              <a:gd name="connsiteY255" fmla="*/ 5325937 h 5641173"/>
              <a:gd name="connsiteX256" fmla="*/ 798857 w 11243827"/>
              <a:gd name="connsiteY256" fmla="*/ 5320979 h 5641173"/>
              <a:gd name="connsiteX257" fmla="*/ 788354 w 11243827"/>
              <a:gd name="connsiteY257" fmla="*/ 5320143 h 5641173"/>
              <a:gd name="connsiteX258" fmla="*/ 785726 w 11243827"/>
              <a:gd name="connsiteY258" fmla="*/ 5318989 h 5641173"/>
              <a:gd name="connsiteX259" fmla="*/ 770507 w 11243827"/>
              <a:gd name="connsiteY259" fmla="*/ 5313309 h 5641173"/>
              <a:gd name="connsiteX260" fmla="*/ 733810 w 11243827"/>
              <a:gd name="connsiteY260" fmla="*/ 5324286 h 5641173"/>
              <a:gd name="connsiteX261" fmla="*/ 692117 w 11243827"/>
              <a:gd name="connsiteY261" fmla="*/ 5318786 h 5641173"/>
              <a:gd name="connsiteX262" fmla="*/ 574943 w 11243827"/>
              <a:gd name="connsiteY262" fmla="*/ 5327578 h 5641173"/>
              <a:gd name="connsiteX263" fmla="*/ 441302 w 11243827"/>
              <a:gd name="connsiteY263" fmla="*/ 5307062 h 5641173"/>
              <a:gd name="connsiteX264" fmla="*/ 336819 w 11243827"/>
              <a:gd name="connsiteY264" fmla="*/ 5336690 h 5641173"/>
              <a:gd name="connsiteX265" fmla="*/ 270932 w 11243827"/>
              <a:gd name="connsiteY265" fmla="*/ 5345451 h 5641173"/>
              <a:gd name="connsiteX266" fmla="*/ 194189 w 11243827"/>
              <a:gd name="connsiteY266" fmla="*/ 5343588 h 5641173"/>
              <a:gd name="connsiteX267" fmla="*/ 192552 w 11243827"/>
              <a:gd name="connsiteY267" fmla="*/ 5342845 h 5641173"/>
              <a:gd name="connsiteX268" fmla="*/ 178320 w 11243827"/>
              <a:gd name="connsiteY268" fmla="*/ 5343766 h 5641173"/>
              <a:gd name="connsiteX269" fmla="*/ 175596 w 11243827"/>
              <a:gd name="connsiteY269" fmla="*/ 5346411 h 5641173"/>
              <a:gd name="connsiteX270" fmla="*/ 147287 w 11243827"/>
              <a:gd name="connsiteY270" fmla="*/ 5352625 h 5641173"/>
              <a:gd name="connsiteX271" fmla="*/ 114847 w 11243827"/>
              <a:gd name="connsiteY271" fmla="*/ 5355844 h 5641173"/>
              <a:gd name="connsiteX272" fmla="*/ 114306 w 11243827"/>
              <a:gd name="connsiteY272" fmla="*/ 5354983 h 5641173"/>
              <a:gd name="connsiteX273" fmla="*/ 89264 w 11243827"/>
              <a:gd name="connsiteY273" fmla="*/ 5348886 h 5641173"/>
              <a:gd name="connsiteX274" fmla="*/ 49794 w 11243827"/>
              <a:gd name="connsiteY274" fmla="*/ 5329950 h 5641173"/>
              <a:gd name="connsiteX275" fmla="*/ 19924 w 11243827"/>
              <a:gd name="connsiteY275" fmla="*/ 5334282 h 5641173"/>
              <a:gd name="connsiteX276" fmla="*/ 13819 w 11243827"/>
              <a:gd name="connsiteY276" fmla="*/ 5334653 h 5641173"/>
              <a:gd name="connsiteX277" fmla="*/ 13657 w 11243827"/>
              <a:gd name="connsiteY277" fmla="*/ 5334455 h 5641173"/>
              <a:gd name="connsiteX278" fmla="*/ 7139 w 11243827"/>
              <a:gd name="connsiteY278" fmla="*/ 5334438 h 5641173"/>
              <a:gd name="connsiteX279" fmla="*/ 2684 w 11243827"/>
              <a:gd name="connsiteY279" fmla="*/ 5335333 h 5641173"/>
              <a:gd name="connsiteX280" fmla="*/ 0 w 11243827"/>
              <a:gd name="connsiteY280" fmla="*/ 5335496 h 5641173"/>
              <a:gd name="connsiteX281" fmla="*/ 0 w 11243827"/>
              <a:gd name="connsiteY281" fmla="*/ 10592 h 5641173"/>
              <a:gd name="connsiteX282" fmla="*/ 11243827 w 11243827"/>
              <a:gd name="connsiteY282" fmla="*/ 0 h 5641173"/>
              <a:gd name="connsiteX0" fmla="*/ 11243827 w 11243827"/>
              <a:gd name="connsiteY0" fmla="*/ 0 h 5641173"/>
              <a:gd name="connsiteX1" fmla="*/ 11243827 w 11243827"/>
              <a:gd name="connsiteY1" fmla="*/ 1470035 h 5641173"/>
              <a:gd name="connsiteX2" fmla="*/ 11243827 w 11243827"/>
              <a:gd name="connsiteY2" fmla="*/ 5001571 h 5641173"/>
              <a:gd name="connsiteX3" fmla="*/ 11243827 w 11243827"/>
              <a:gd name="connsiteY3" fmla="*/ 5209610 h 5641173"/>
              <a:gd name="connsiteX4" fmla="*/ 11240675 w 11243827"/>
              <a:gd name="connsiteY4" fmla="*/ 5210442 h 5641173"/>
              <a:gd name="connsiteX5" fmla="*/ 11179959 w 11243827"/>
              <a:gd name="connsiteY5" fmla="*/ 5221199 h 5641173"/>
              <a:gd name="connsiteX6" fmla="*/ 11105493 w 11243827"/>
              <a:gd name="connsiteY6" fmla="*/ 5259905 h 5641173"/>
              <a:gd name="connsiteX7" fmla="*/ 11078640 w 11243827"/>
              <a:gd name="connsiteY7" fmla="*/ 5263531 h 5641173"/>
              <a:gd name="connsiteX8" fmla="*/ 11079616 w 11243827"/>
              <a:gd name="connsiteY8" fmla="*/ 5270380 h 5641173"/>
              <a:gd name="connsiteX9" fmla="*/ 11069641 w 11243827"/>
              <a:gd name="connsiteY9" fmla="*/ 5270884 h 5641173"/>
              <a:gd name="connsiteX10" fmla="*/ 11047377 w 11243827"/>
              <a:gd name="connsiteY10" fmla="*/ 5271051 h 5641173"/>
              <a:gd name="connsiteX11" fmla="*/ 10980705 w 11243827"/>
              <a:gd name="connsiteY11" fmla="*/ 5272951 h 5641173"/>
              <a:gd name="connsiteX12" fmla="*/ 10962514 w 11243827"/>
              <a:gd name="connsiteY12" fmla="*/ 5286084 h 5641173"/>
              <a:gd name="connsiteX13" fmla="*/ 10945307 w 11243827"/>
              <a:gd name="connsiteY13" fmla="*/ 5286290 h 5641173"/>
              <a:gd name="connsiteX14" fmla="*/ 10845516 w 11243827"/>
              <a:gd name="connsiteY14" fmla="*/ 5303894 h 5641173"/>
              <a:gd name="connsiteX15" fmla="*/ 10831795 w 11243827"/>
              <a:gd name="connsiteY15" fmla="*/ 5305210 h 5641173"/>
              <a:gd name="connsiteX16" fmla="*/ 10824365 w 11243827"/>
              <a:gd name="connsiteY16" fmla="*/ 5311111 h 5641173"/>
              <a:gd name="connsiteX17" fmla="*/ 10797756 w 11243827"/>
              <a:gd name="connsiteY17" fmla="*/ 5312285 h 5641173"/>
              <a:gd name="connsiteX18" fmla="*/ 10796525 w 11243827"/>
              <a:gd name="connsiteY18" fmla="*/ 5315645 h 5641173"/>
              <a:gd name="connsiteX19" fmla="*/ 10709063 w 11243827"/>
              <a:gd name="connsiteY19" fmla="*/ 5344492 h 5641173"/>
              <a:gd name="connsiteX20" fmla="*/ 10694078 w 11243827"/>
              <a:gd name="connsiteY20" fmla="*/ 5349258 h 5641173"/>
              <a:gd name="connsiteX21" fmla="*/ 10681131 w 11243827"/>
              <a:gd name="connsiteY21" fmla="*/ 5347812 h 5641173"/>
              <a:gd name="connsiteX22" fmla="*/ 10609448 w 11243827"/>
              <a:gd name="connsiteY22" fmla="*/ 5351931 h 5641173"/>
              <a:gd name="connsiteX23" fmla="*/ 10592397 w 11243827"/>
              <a:gd name="connsiteY23" fmla="*/ 5349402 h 5641173"/>
              <a:gd name="connsiteX24" fmla="*/ 10585227 w 11243827"/>
              <a:gd name="connsiteY24" fmla="*/ 5344063 h 5641173"/>
              <a:gd name="connsiteX25" fmla="*/ 10557472 w 11243827"/>
              <a:gd name="connsiteY25" fmla="*/ 5354151 h 5641173"/>
              <a:gd name="connsiteX26" fmla="*/ 10514646 w 11243827"/>
              <a:gd name="connsiteY26" fmla="*/ 5361064 h 5641173"/>
              <a:gd name="connsiteX27" fmla="*/ 10494292 w 11243827"/>
              <a:gd name="connsiteY27" fmla="*/ 5366054 h 5641173"/>
              <a:gd name="connsiteX28" fmla="*/ 10477869 w 11243827"/>
              <a:gd name="connsiteY28" fmla="*/ 5363025 h 5641173"/>
              <a:gd name="connsiteX29" fmla="*/ 10384411 w 11243827"/>
              <a:gd name="connsiteY29" fmla="*/ 5362257 h 5641173"/>
              <a:gd name="connsiteX30" fmla="*/ 10362921 w 11243827"/>
              <a:gd name="connsiteY30" fmla="*/ 5357444 h 5641173"/>
              <a:gd name="connsiteX31" fmla="*/ 10352736 w 11243827"/>
              <a:gd name="connsiteY31" fmla="*/ 5347851 h 5641173"/>
              <a:gd name="connsiteX32" fmla="*/ 10344754 w 11243827"/>
              <a:gd name="connsiteY32" fmla="*/ 5351272 h 5641173"/>
              <a:gd name="connsiteX33" fmla="*/ 10288226 w 11243827"/>
              <a:gd name="connsiteY33" fmla="*/ 5351613 h 5641173"/>
              <a:gd name="connsiteX34" fmla="*/ 10251350 w 11243827"/>
              <a:gd name="connsiteY34" fmla="*/ 5352711 h 5641173"/>
              <a:gd name="connsiteX35" fmla="*/ 10249108 w 11243827"/>
              <a:gd name="connsiteY35" fmla="*/ 5365881 h 5641173"/>
              <a:gd name="connsiteX36" fmla="*/ 10216272 w 11243827"/>
              <a:gd name="connsiteY36" fmla="*/ 5370573 h 5641173"/>
              <a:gd name="connsiteX37" fmla="*/ 10181278 w 11243827"/>
              <a:gd name="connsiteY37" fmla="*/ 5362119 h 5641173"/>
              <a:gd name="connsiteX38" fmla="*/ 10140033 w 11243827"/>
              <a:gd name="connsiteY38" fmla="*/ 5363304 h 5641173"/>
              <a:gd name="connsiteX39" fmla="*/ 10115353 w 11243827"/>
              <a:gd name="connsiteY39" fmla="*/ 5363869 h 5641173"/>
              <a:gd name="connsiteX40" fmla="*/ 10050578 w 11243827"/>
              <a:gd name="connsiteY40" fmla="*/ 5376153 h 5641173"/>
              <a:gd name="connsiteX41" fmla="*/ 9945478 w 11243827"/>
              <a:gd name="connsiteY41" fmla="*/ 5422859 h 5641173"/>
              <a:gd name="connsiteX42" fmla="*/ 9912481 w 11243827"/>
              <a:gd name="connsiteY42" fmla="*/ 5429477 h 5641173"/>
              <a:gd name="connsiteX43" fmla="*/ 9906713 w 11243827"/>
              <a:gd name="connsiteY43" fmla="*/ 5426784 h 5641173"/>
              <a:gd name="connsiteX44" fmla="*/ 9742436 w 11243827"/>
              <a:gd name="connsiteY44" fmla="*/ 5454834 h 5641173"/>
              <a:gd name="connsiteX45" fmla="*/ 9713044 w 11243827"/>
              <a:gd name="connsiteY45" fmla="*/ 5456476 h 5641173"/>
              <a:gd name="connsiteX46" fmla="*/ 9691033 w 11243827"/>
              <a:gd name="connsiteY46" fmla="*/ 5455451 h 5641173"/>
              <a:gd name="connsiteX47" fmla="*/ 9638355 w 11243827"/>
              <a:gd name="connsiteY47" fmla="*/ 5464794 h 5641173"/>
              <a:gd name="connsiteX48" fmla="*/ 9552434 w 11243827"/>
              <a:gd name="connsiteY48" fmla="*/ 5485280 h 5641173"/>
              <a:gd name="connsiteX49" fmla="*/ 9533883 w 11243827"/>
              <a:gd name="connsiteY49" fmla="*/ 5488516 h 5641173"/>
              <a:gd name="connsiteX50" fmla="*/ 9516916 w 11243827"/>
              <a:gd name="connsiteY50" fmla="*/ 5486828 h 5641173"/>
              <a:gd name="connsiteX51" fmla="*/ 9512093 w 11243827"/>
              <a:gd name="connsiteY51" fmla="*/ 5482541 h 5641173"/>
              <a:gd name="connsiteX52" fmla="*/ 9501725 w 11243827"/>
              <a:gd name="connsiteY52" fmla="*/ 5483603 h 5641173"/>
              <a:gd name="connsiteX53" fmla="*/ 9498754 w 11243827"/>
              <a:gd name="connsiteY53" fmla="*/ 5482951 h 5641173"/>
              <a:gd name="connsiteX54" fmla="*/ 9481932 w 11243827"/>
              <a:gd name="connsiteY54" fmla="*/ 5480151 h 5641173"/>
              <a:gd name="connsiteX55" fmla="*/ 9451321 w 11243827"/>
              <a:gd name="connsiteY55" fmla="*/ 5497375 h 5641173"/>
              <a:gd name="connsiteX56" fmla="*/ 9409298 w 11243827"/>
              <a:gd name="connsiteY56" fmla="*/ 5499478 h 5641173"/>
              <a:gd name="connsiteX57" fmla="*/ 9303056 w 11243827"/>
              <a:gd name="connsiteY57" fmla="*/ 5519093 h 5641173"/>
              <a:gd name="connsiteX58" fmla="*/ 9229078 w 11243827"/>
              <a:gd name="connsiteY58" fmla="*/ 5524154 h 5641173"/>
              <a:gd name="connsiteX59" fmla="*/ 9165105 w 11243827"/>
              <a:gd name="connsiteY59" fmla="*/ 5532892 h 5641173"/>
              <a:gd name="connsiteX60" fmla="*/ 9077301 w 11243827"/>
              <a:gd name="connsiteY60" fmla="*/ 5580356 h 5641173"/>
              <a:gd name="connsiteX61" fmla="*/ 8960065 w 11243827"/>
              <a:gd name="connsiteY61" fmla="*/ 5597982 h 5641173"/>
              <a:gd name="connsiteX62" fmla="*/ 8953536 w 11243827"/>
              <a:gd name="connsiteY62" fmla="*/ 5606638 h 5641173"/>
              <a:gd name="connsiteX63" fmla="*/ 8943907 w 11243827"/>
              <a:gd name="connsiteY63" fmla="*/ 5612541 h 5641173"/>
              <a:gd name="connsiteX64" fmla="*/ 8942046 w 11243827"/>
              <a:gd name="connsiteY64" fmla="*/ 5612112 h 5641173"/>
              <a:gd name="connsiteX65" fmla="*/ 8928824 w 11243827"/>
              <a:gd name="connsiteY65" fmla="*/ 5615549 h 5641173"/>
              <a:gd name="connsiteX66" fmla="*/ 8927294 w 11243827"/>
              <a:gd name="connsiteY66" fmla="*/ 5618607 h 5641173"/>
              <a:gd name="connsiteX67" fmla="*/ 8918651 w 11243827"/>
              <a:gd name="connsiteY67" fmla="*/ 5621688 h 5641173"/>
              <a:gd name="connsiteX68" fmla="*/ 8902772 w 11243827"/>
              <a:gd name="connsiteY68" fmla="*/ 5629703 h 5641173"/>
              <a:gd name="connsiteX69" fmla="*/ 8898724 w 11243827"/>
              <a:gd name="connsiteY69" fmla="*/ 5629379 h 5641173"/>
              <a:gd name="connsiteX70" fmla="*/ 8873099 w 11243827"/>
              <a:gd name="connsiteY70" fmla="*/ 5638628 h 5641173"/>
              <a:gd name="connsiteX71" fmla="*/ 8872234 w 11243827"/>
              <a:gd name="connsiteY71" fmla="*/ 5637889 h 5641173"/>
              <a:gd name="connsiteX72" fmla="*/ 8862777 w 11243827"/>
              <a:gd name="connsiteY72" fmla="*/ 5636711 h 5641173"/>
              <a:gd name="connsiteX73" fmla="*/ 8845869 w 11243827"/>
              <a:gd name="connsiteY73" fmla="*/ 5636436 h 5641173"/>
              <a:gd name="connsiteX74" fmla="*/ 8800548 w 11243827"/>
              <a:gd name="connsiteY74" fmla="*/ 5625084 h 5641173"/>
              <a:gd name="connsiteX75" fmla="*/ 8773774 w 11243827"/>
              <a:gd name="connsiteY75" fmla="*/ 5634630 h 5641173"/>
              <a:gd name="connsiteX76" fmla="*/ 8698255 w 11243827"/>
              <a:gd name="connsiteY76" fmla="*/ 5636083 h 5641173"/>
              <a:gd name="connsiteX77" fmla="*/ 8619167 w 11243827"/>
              <a:gd name="connsiteY77" fmla="*/ 5619130 h 5641173"/>
              <a:gd name="connsiteX78" fmla="*/ 8539822 w 11243827"/>
              <a:gd name="connsiteY78" fmla="*/ 5616905 h 5641173"/>
              <a:gd name="connsiteX79" fmla="*/ 8511094 w 11243827"/>
              <a:gd name="connsiteY79" fmla="*/ 5617360 h 5641173"/>
              <a:gd name="connsiteX80" fmla="*/ 8459886 w 11243827"/>
              <a:gd name="connsiteY80" fmla="*/ 5612612 h 5641173"/>
              <a:gd name="connsiteX81" fmla="*/ 8436432 w 11243827"/>
              <a:gd name="connsiteY81" fmla="*/ 5606990 h 5641173"/>
              <a:gd name="connsiteX82" fmla="*/ 8435403 w 11243827"/>
              <a:gd name="connsiteY82" fmla="*/ 5607336 h 5641173"/>
              <a:gd name="connsiteX83" fmla="*/ 8433307 w 11243827"/>
              <a:gd name="connsiteY83" fmla="*/ 5604917 h 5641173"/>
              <a:gd name="connsiteX84" fmla="*/ 8428968 w 11243827"/>
              <a:gd name="connsiteY84" fmla="*/ 5603796 h 5641173"/>
              <a:gd name="connsiteX85" fmla="*/ 8417124 w 11243827"/>
              <a:gd name="connsiteY85" fmla="*/ 5604518 h 5641173"/>
              <a:gd name="connsiteX86" fmla="*/ 8412669 w 11243827"/>
              <a:gd name="connsiteY86" fmla="*/ 5605413 h 5641173"/>
              <a:gd name="connsiteX87" fmla="*/ 8406152 w 11243827"/>
              <a:gd name="connsiteY87" fmla="*/ 5605396 h 5641173"/>
              <a:gd name="connsiteX88" fmla="*/ 8405989 w 11243827"/>
              <a:gd name="connsiteY88" fmla="*/ 5605197 h 5641173"/>
              <a:gd name="connsiteX89" fmla="*/ 8399884 w 11243827"/>
              <a:gd name="connsiteY89" fmla="*/ 5605568 h 5641173"/>
              <a:gd name="connsiteX90" fmla="*/ 8370014 w 11243827"/>
              <a:gd name="connsiteY90" fmla="*/ 5609900 h 5641173"/>
              <a:gd name="connsiteX91" fmla="*/ 8330544 w 11243827"/>
              <a:gd name="connsiteY91" fmla="*/ 5590964 h 5641173"/>
              <a:gd name="connsiteX92" fmla="*/ 8314221 w 11243827"/>
              <a:gd name="connsiteY92" fmla="*/ 5587682 h 5641173"/>
              <a:gd name="connsiteX93" fmla="*/ 8305502 w 11243827"/>
              <a:gd name="connsiteY93" fmla="*/ 5584868 h 5641173"/>
              <a:gd name="connsiteX94" fmla="*/ 8304962 w 11243827"/>
              <a:gd name="connsiteY94" fmla="*/ 5584007 h 5641173"/>
              <a:gd name="connsiteX95" fmla="*/ 8276324 w 11243827"/>
              <a:gd name="connsiteY95" fmla="*/ 5588260 h 5641173"/>
              <a:gd name="connsiteX96" fmla="*/ 8272522 w 11243827"/>
              <a:gd name="connsiteY96" fmla="*/ 5587226 h 5641173"/>
              <a:gd name="connsiteX97" fmla="*/ 8253857 w 11243827"/>
              <a:gd name="connsiteY97" fmla="*/ 5592043 h 5641173"/>
              <a:gd name="connsiteX98" fmla="*/ 8244212 w 11243827"/>
              <a:gd name="connsiteY98" fmla="*/ 5593439 h 5641173"/>
              <a:gd name="connsiteX99" fmla="*/ 8241488 w 11243827"/>
              <a:gd name="connsiteY99" fmla="*/ 5596085 h 5641173"/>
              <a:gd name="connsiteX100" fmla="*/ 8227256 w 11243827"/>
              <a:gd name="connsiteY100" fmla="*/ 5597005 h 5641173"/>
              <a:gd name="connsiteX101" fmla="*/ 8225619 w 11243827"/>
              <a:gd name="connsiteY101" fmla="*/ 5596262 h 5641173"/>
              <a:gd name="connsiteX102" fmla="*/ 8213882 w 11243827"/>
              <a:gd name="connsiteY102" fmla="*/ 5600179 h 5641173"/>
              <a:gd name="connsiteX103" fmla="*/ 8204045 w 11243827"/>
              <a:gd name="connsiteY103" fmla="*/ 5607275 h 5641173"/>
              <a:gd name="connsiteX104" fmla="*/ 8082989 w 11243827"/>
              <a:gd name="connsiteY104" fmla="*/ 5603160 h 5641173"/>
              <a:gd name="connsiteX105" fmla="*/ 7976942 w 11243827"/>
              <a:gd name="connsiteY105" fmla="*/ 5598455 h 5641173"/>
              <a:gd name="connsiteX106" fmla="*/ 7950121 w 11243827"/>
              <a:gd name="connsiteY106" fmla="*/ 5590893 h 5641173"/>
              <a:gd name="connsiteX107" fmla="*/ 7727691 w 11243827"/>
              <a:gd name="connsiteY107" fmla="*/ 5621064 h 5641173"/>
              <a:gd name="connsiteX108" fmla="*/ 7685998 w 11243827"/>
              <a:gd name="connsiteY108" fmla="*/ 5615564 h 5641173"/>
              <a:gd name="connsiteX109" fmla="*/ 7649302 w 11243827"/>
              <a:gd name="connsiteY109" fmla="*/ 5626541 h 5641173"/>
              <a:gd name="connsiteX110" fmla="*/ 7634083 w 11243827"/>
              <a:gd name="connsiteY110" fmla="*/ 5620862 h 5641173"/>
              <a:gd name="connsiteX111" fmla="*/ 7631455 w 11243827"/>
              <a:gd name="connsiteY111" fmla="*/ 5619708 h 5641173"/>
              <a:gd name="connsiteX112" fmla="*/ 7620952 w 11243827"/>
              <a:gd name="connsiteY112" fmla="*/ 5618872 h 5641173"/>
              <a:gd name="connsiteX113" fmla="*/ 7617992 w 11243827"/>
              <a:gd name="connsiteY113" fmla="*/ 5613914 h 5641173"/>
              <a:gd name="connsiteX114" fmla="*/ 7602182 w 11243827"/>
              <a:gd name="connsiteY114" fmla="*/ 5609271 h 5641173"/>
              <a:gd name="connsiteX115" fmla="*/ 7582847 w 11243827"/>
              <a:gd name="connsiteY115" fmla="*/ 5609047 h 5641173"/>
              <a:gd name="connsiteX116" fmla="*/ 7514158 w 11243827"/>
              <a:gd name="connsiteY116" fmla="*/ 5607737 h 5641173"/>
              <a:gd name="connsiteX117" fmla="*/ 7502955 w 11243827"/>
              <a:gd name="connsiteY117" fmla="*/ 5610415 h 5641173"/>
              <a:gd name="connsiteX118" fmla="*/ 7466391 w 11243827"/>
              <a:gd name="connsiteY118" fmla="*/ 5605949 h 5641173"/>
              <a:gd name="connsiteX119" fmla="*/ 7433806 w 11243827"/>
              <a:gd name="connsiteY119" fmla="*/ 5604945 h 5641173"/>
              <a:gd name="connsiteX120" fmla="*/ 7412693 w 11243827"/>
              <a:gd name="connsiteY120" fmla="*/ 5607075 h 5641173"/>
              <a:gd name="connsiteX121" fmla="*/ 7407159 w 11243827"/>
              <a:gd name="connsiteY121" fmla="*/ 5605310 h 5641173"/>
              <a:gd name="connsiteX122" fmla="*/ 7385900 w 11243827"/>
              <a:gd name="connsiteY122" fmla="*/ 5604171 h 5641173"/>
              <a:gd name="connsiteX123" fmla="*/ 7375071 w 11243827"/>
              <a:gd name="connsiteY123" fmla="*/ 5606788 h 5641173"/>
              <a:gd name="connsiteX124" fmla="*/ 7364382 w 11243827"/>
              <a:gd name="connsiteY124" fmla="*/ 5600762 h 5641173"/>
              <a:gd name="connsiteX125" fmla="*/ 7361770 w 11243827"/>
              <a:gd name="connsiteY125" fmla="*/ 5596347 h 5641173"/>
              <a:gd name="connsiteX126" fmla="*/ 7346641 w 11243827"/>
              <a:gd name="connsiteY126" fmla="*/ 5598329 h 5641173"/>
              <a:gd name="connsiteX127" fmla="*/ 7334238 w 11243827"/>
              <a:gd name="connsiteY127" fmla="*/ 5594014 h 5641173"/>
              <a:gd name="connsiteX128" fmla="*/ 7323426 w 11243827"/>
              <a:gd name="connsiteY128" fmla="*/ 5596835 h 5641173"/>
              <a:gd name="connsiteX129" fmla="*/ 7318938 w 11243827"/>
              <a:gd name="connsiteY129" fmla="*/ 5596200 h 5641173"/>
              <a:gd name="connsiteX130" fmla="*/ 7307784 w 11243827"/>
              <a:gd name="connsiteY130" fmla="*/ 5594065 h 5641173"/>
              <a:gd name="connsiteX131" fmla="*/ 7288540 w 11243827"/>
              <a:gd name="connsiteY131" fmla="*/ 5589320 h 5641173"/>
              <a:gd name="connsiteX132" fmla="*/ 7282537 w 11243827"/>
              <a:gd name="connsiteY132" fmla="*/ 5588660 h 5641173"/>
              <a:gd name="connsiteX133" fmla="*/ 7269466 w 11243827"/>
              <a:gd name="connsiteY133" fmla="*/ 5581404 h 5641173"/>
              <a:gd name="connsiteX134" fmla="*/ 7244165 w 11243827"/>
              <a:gd name="connsiteY134" fmla="*/ 5575200 h 5641173"/>
              <a:gd name="connsiteX135" fmla="*/ 7199619 w 11243827"/>
              <a:gd name="connsiteY135" fmla="*/ 5553550 h 5641173"/>
              <a:gd name="connsiteX136" fmla="*/ 7173434 w 11243827"/>
              <a:gd name="connsiteY136" fmla="*/ 5543219 h 5641173"/>
              <a:gd name="connsiteX137" fmla="*/ 7155718 w 11243827"/>
              <a:gd name="connsiteY137" fmla="*/ 5533697 h 5641173"/>
              <a:gd name="connsiteX138" fmla="*/ 7103430 w 11243827"/>
              <a:gd name="connsiteY138" fmla="*/ 5520249 h 5641173"/>
              <a:gd name="connsiteX139" fmla="*/ 7013746 w 11243827"/>
              <a:gd name="connsiteY139" fmla="*/ 5502470 h 5641173"/>
              <a:gd name="connsiteX140" fmla="*/ 6995379 w 11243827"/>
              <a:gd name="connsiteY140" fmla="*/ 5497693 h 5641173"/>
              <a:gd name="connsiteX141" fmla="*/ 6982475 w 11243827"/>
              <a:gd name="connsiteY141" fmla="*/ 5489641 h 5641173"/>
              <a:gd name="connsiteX142" fmla="*/ 6981994 w 11243827"/>
              <a:gd name="connsiteY142" fmla="*/ 5484335 h 5641173"/>
              <a:gd name="connsiteX143" fmla="*/ 6972355 w 11243827"/>
              <a:gd name="connsiteY143" fmla="*/ 5481074 h 5641173"/>
              <a:gd name="connsiteX144" fmla="*/ 6970394 w 11243827"/>
              <a:gd name="connsiteY144" fmla="*/ 5479383 h 5641173"/>
              <a:gd name="connsiteX145" fmla="*/ 6958543 w 11243827"/>
              <a:gd name="connsiteY145" fmla="*/ 5470507 h 5641173"/>
              <a:gd name="connsiteX146" fmla="*/ 6918276 w 11243827"/>
              <a:gd name="connsiteY146" fmla="*/ 5472034 h 5641173"/>
              <a:gd name="connsiteX147" fmla="*/ 6881046 w 11243827"/>
              <a:gd name="connsiteY147" fmla="*/ 5457070 h 5641173"/>
              <a:gd name="connsiteX148" fmla="*/ 6752164 w 11243827"/>
              <a:gd name="connsiteY148" fmla="*/ 5425021 h 5641173"/>
              <a:gd name="connsiteX149" fmla="*/ 6724964 w 11243827"/>
              <a:gd name="connsiteY149" fmla="*/ 5414071 h 5641173"/>
              <a:gd name="connsiteX150" fmla="*/ 6683286 w 11243827"/>
              <a:gd name="connsiteY150" fmla="*/ 5405383 h 5641173"/>
              <a:gd name="connsiteX151" fmla="*/ 6644277 w 11243827"/>
              <a:gd name="connsiteY151" fmla="*/ 5429684 h 5641173"/>
              <a:gd name="connsiteX152" fmla="*/ 6532914 w 11243827"/>
              <a:gd name="connsiteY152" fmla="*/ 5431205 h 5641173"/>
              <a:gd name="connsiteX153" fmla="*/ 6307459 w 11243827"/>
              <a:gd name="connsiteY153" fmla="*/ 5467087 h 5641173"/>
              <a:gd name="connsiteX154" fmla="*/ 6196243 w 11243827"/>
              <a:gd name="connsiteY154" fmla="*/ 5515042 h 5641173"/>
              <a:gd name="connsiteX155" fmla="*/ 6099124 w 11243827"/>
              <a:gd name="connsiteY155" fmla="*/ 5516848 h 5641173"/>
              <a:gd name="connsiteX156" fmla="*/ 6016077 w 11243827"/>
              <a:gd name="connsiteY156" fmla="*/ 5528642 h 5641173"/>
              <a:gd name="connsiteX157" fmla="*/ 6004389 w 11243827"/>
              <a:gd name="connsiteY157" fmla="*/ 5531206 h 5641173"/>
              <a:gd name="connsiteX158" fmla="*/ 5933945 w 11243827"/>
              <a:gd name="connsiteY158" fmla="*/ 5538840 h 5641173"/>
              <a:gd name="connsiteX159" fmla="*/ 5883936 w 11243827"/>
              <a:gd name="connsiteY159" fmla="*/ 5553807 h 5641173"/>
              <a:gd name="connsiteX160" fmla="*/ 5798331 w 11243827"/>
              <a:gd name="connsiteY160" fmla="*/ 5564248 h 5641173"/>
              <a:gd name="connsiteX161" fmla="*/ 5712738 w 11243827"/>
              <a:gd name="connsiteY161" fmla="*/ 5573120 h 5641173"/>
              <a:gd name="connsiteX162" fmla="*/ 5681342 w 11243827"/>
              <a:gd name="connsiteY162" fmla="*/ 5575621 h 5641173"/>
              <a:gd name="connsiteX163" fmla="*/ 5627167 w 11243827"/>
              <a:gd name="connsiteY163" fmla="*/ 5583215 h 5641173"/>
              <a:gd name="connsiteX164" fmla="*/ 5591414 w 11243827"/>
              <a:gd name="connsiteY164" fmla="*/ 5587695 h 5641173"/>
              <a:gd name="connsiteX165" fmla="*/ 5583028 w 11243827"/>
              <a:gd name="connsiteY165" fmla="*/ 5580877 h 5641173"/>
              <a:gd name="connsiteX166" fmla="*/ 5549426 w 11243827"/>
              <a:gd name="connsiteY166" fmla="*/ 5582858 h 5641173"/>
              <a:gd name="connsiteX167" fmla="*/ 5519999 w 11243827"/>
              <a:gd name="connsiteY167" fmla="*/ 5592246 h 5641173"/>
              <a:gd name="connsiteX168" fmla="*/ 5480028 w 11243827"/>
              <a:gd name="connsiteY168" fmla="*/ 5597282 h 5641173"/>
              <a:gd name="connsiteX169" fmla="*/ 5456175 w 11243827"/>
              <a:gd name="connsiteY169" fmla="*/ 5600371 h 5641173"/>
              <a:gd name="connsiteX170" fmla="*/ 5388463 w 11243827"/>
              <a:gd name="connsiteY170" fmla="*/ 5602638 h 5641173"/>
              <a:gd name="connsiteX171" fmla="*/ 5265898 w 11243827"/>
              <a:gd name="connsiteY171" fmla="*/ 5591830 h 5641173"/>
              <a:gd name="connsiteX172" fmla="*/ 5231231 w 11243827"/>
              <a:gd name="connsiteY172" fmla="*/ 5592790 h 5641173"/>
              <a:gd name="connsiteX173" fmla="*/ 5226996 w 11243827"/>
              <a:gd name="connsiteY173" fmla="*/ 5595040 h 5641173"/>
              <a:gd name="connsiteX174" fmla="*/ 5175988 w 11243827"/>
              <a:gd name="connsiteY174" fmla="*/ 5588131 h 5641173"/>
              <a:gd name="connsiteX175" fmla="*/ 5107470 w 11243827"/>
              <a:gd name="connsiteY175" fmla="*/ 5594771 h 5641173"/>
              <a:gd name="connsiteX176" fmla="*/ 5027868 w 11243827"/>
              <a:gd name="connsiteY176" fmla="*/ 5605624 h 5641173"/>
              <a:gd name="connsiteX177" fmla="*/ 5007324 w 11243827"/>
              <a:gd name="connsiteY177" fmla="*/ 5609209 h 5641173"/>
              <a:gd name="connsiteX178" fmla="*/ 4952559 w 11243827"/>
              <a:gd name="connsiteY178" fmla="*/ 5611402 h 5641173"/>
              <a:gd name="connsiteX179" fmla="*/ 4826081 w 11243827"/>
              <a:gd name="connsiteY179" fmla="*/ 5616191 h 5641173"/>
              <a:gd name="connsiteX180" fmla="*/ 4823501 w 11243827"/>
              <a:gd name="connsiteY180" fmla="*/ 5619174 h 5641173"/>
              <a:gd name="connsiteX181" fmla="*/ 4813093 w 11243827"/>
              <a:gd name="connsiteY181" fmla="*/ 5620026 h 5641173"/>
              <a:gd name="connsiteX182" fmla="*/ 4810563 w 11243827"/>
              <a:gd name="connsiteY182" fmla="*/ 5620787 h 5641173"/>
              <a:gd name="connsiteX183" fmla="*/ 4795818 w 11243827"/>
              <a:gd name="connsiteY183" fmla="*/ 5624618 h 5641173"/>
              <a:gd name="connsiteX184" fmla="*/ 4758404 w 11243827"/>
              <a:gd name="connsiteY184" fmla="*/ 5619510 h 5641173"/>
              <a:gd name="connsiteX185" fmla="*/ 4717254 w 11243827"/>
              <a:gd name="connsiteY185" fmla="*/ 5624155 h 5641173"/>
              <a:gd name="connsiteX186" fmla="*/ 4591958 w 11243827"/>
              <a:gd name="connsiteY186" fmla="*/ 5624710 h 5641173"/>
              <a:gd name="connsiteX187" fmla="*/ 4476215 w 11243827"/>
              <a:gd name="connsiteY187" fmla="*/ 5628210 h 5641173"/>
              <a:gd name="connsiteX188" fmla="*/ 4425193 w 11243827"/>
              <a:gd name="connsiteY188" fmla="*/ 5627414 h 5641173"/>
              <a:gd name="connsiteX189" fmla="*/ 4383866 w 11243827"/>
              <a:gd name="connsiteY189" fmla="*/ 5626546 h 5641173"/>
              <a:gd name="connsiteX190" fmla="*/ 4385596 w 11243827"/>
              <a:gd name="connsiteY190" fmla="*/ 5634646 h 5641173"/>
              <a:gd name="connsiteX191" fmla="*/ 4360864 w 11243827"/>
              <a:gd name="connsiteY191" fmla="*/ 5641173 h 5641173"/>
              <a:gd name="connsiteX192" fmla="*/ 4328321 w 11243827"/>
              <a:gd name="connsiteY192" fmla="*/ 5626332 h 5641173"/>
              <a:gd name="connsiteX193" fmla="*/ 4309842 w 11243827"/>
              <a:gd name="connsiteY193" fmla="*/ 5626471 h 5641173"/>
              <a:gd name="connsiteX194" fmla="*/ 4277424 w 11243827"/>
              <a:gd name="connsiteY194" fmla="*/ 5631598 h 5641173"/>
              <a:gd name="connsiteX195" fmla="*/ 4266627 w 11243827"/>
              <a:gd name="connsiteY195" fmla="*/ 5633969 h 5641173"/>
              <a:gd name="connsiteX196" fmla="*/ 4185525 w 11243827"/>
              <a:gd name="connsiteY196" fmla="*/ 5617508 h 5641173"/>
              <a:gd name="connsiteX197" fmla="*/ 4177617 w 11243827"/>
              <a:gd name="connsiteY197" fmla="*/ 5610903 h 5641173"/>
              <a:gd name="connsiteX198" fmla="*/ 4136948 w 11243827"/>
              <a:gd name="connsiteY198" fmla="*/ 5608031 h 5641173"/>
              <a:gd name="connsiteX199" fmla="*/ 4132323 w 11243827"/>
              <a:gd name="connsiteY199" fmla="*/ 5609784 h 5641173"/>
              <a:gd name="connsiteX200" fmla="*/ 4098620 w 11243827"/>
              <a:gd name="connsiteY200" fmla="*/ 5599672 h 5641173"/>
              <a:gd name="connsiteX201" fmla="*/ 3963475 w 11243827"/>
              <a:gd name="connsiteY201" fmla="*/ 5581841 h 5641173"/>
              <a:gd name="connsiteX202" fmla="*/ 3703613 w 11243827"/>
              <a:gd name="connsiteY202" fmla="*/ 5572482 h 5641173"/>
              <a:gd name="connsiteX203" fmla="*/ 3432987 w 11243827"/>
              <a:gd name="connsiteY203" fmla="*/ 5545768 h 5641173"/>
              <a:gd name="connsiteX204" fmla="*/ 3176381 w 11243827"/>
              <a:gd name="connsiteY204" fmla="*/ 5556110 h 5641173"/>
              <a:gd name="connsiteX205" fmla="*/ 2710156 w 11243827"/>
              <a:gd name="connsiteY205" fmla="*/ 5527517 h 5641173"/>
              <a:gd name="connsiteX206" fmla="*/ 2550206 w 11243827"/>
              <a:gd name="connsiteY206" fmla="*/ 5524958 h 5641173"/>
              <a:gd name="connsiteX207" fmla="*/ 2443041 w 11243827"/>
              <a:gd name="connsiteY207" fmla="*/ 5523990 h 5641173"/>
              <a:gd name="connsiteX208" fmla="*/ 2435613 w 11243827"/>
              <a:gd name="connsiteY208" fmla="*/ 5526704 h 5641173"/>
              <a:gd name="connsiteX209" fmla="*/ 2405682 w 11243827"/>
              <a:gd name="connsiteY209" fmla="*/ 5528307 h 5641173"/>
              <a:gd name="connsiteX210" fmla="*/ 2397487 w 11243827"/>
              <a:gd name="connsiteY210" fmla="*/ 5540337 h 5641173"/>
              <a:gd name="connsiteX211" fmla="*/ 2297454 w 11243827"/>
              <a:gd name="connsiteY211" fmla="*/ 5550765 h 5641173"/>
              <a:gd name="connsiteX212" fmla="*/ 2056700 w 11243827"/>
              <a:gd name="connsiteY212" fmla="*/ 5555489 h 5641173"/>
              <a:gd name="connsiteX213" fmla="*/ 1878530 w 11243827"/>
              <a:gd name="connsiteY213" fmla="*/ 5535330 h 5641173"/>
              <a:gd name="connsiteX214" fmla="*/ 1859292 w 11243827"/>
              <a:gd name="connsiteY214" fmla="*/ 5535461 h 5641173"/>
              <a:gd name="connsiteX215" fmla="*/ 1835626 w 11243827"/>
              <a:gd name="connsiteY215" fmla="*/ 5533793 h 5641173"/>
              <a:gd name="connsiteX216" fmla="*/ 1798939 w 11243827"/>
              <a:gd name="connsiteY216" fmla="*/ 5540285 h 5641173"/>
              <a:gd name="connsiteX217" fmla="*/ 1779046 w 11243827"/>
              <a:gd name="connsiteY217" fmla="*/ 5549949 h 5641173"/>
              <a:gd name="connsiteX218" fmla="*/ 1772421 w 11243827"/>
              <a:gd name="connsiteY218" fmla="*/ 5549018 h 5641173"/>
              <a:gd name="connsiteX219" fmla="*/ 1772052 w 11243827"/>
              <a:gd name="connsiteY219" fmla="*/ 5545689 h 5641173"/>
              <a:gd name="connsiteX220" fmla="*/ 1711543 w 11243827"/>
              <a:gd name="connsiteY220" fmla="*/ 5534558 h 5641173"/>
              <a:gd name="connsiteX221" fmla="*/ 1631462 w 11243827"/>
              <a:gd name="connsiteY221" fmla="*/ 5491807 h 5641173"/>
              <a:gd name="connsiteX222" fmla="*/ 1538763 w 11243827"/>
              <a:gd name="connsiteY222" fmla="*/ 5482781 h 5641173"/>
              <a:gd name="connsiteX223" fmla="*/ 1501533 w 11243827"/>
              <a:gd name="connsiteY223" fmla="*/ 5467817 h 5641173"/>
              <a:gd name="connsiteX224" fmla="*/ 1461266 w 11243827"/>
              <a:gd name="connsiteY224" fmla="*/ 5469343 h 5641173"/>
              <a:gd name="connsiteX225" fmla="*/ 1449415 w 11243827"/>
              <a:gd name="connsiteY225" fmla="*/ 5460467 h 5641173"/>
              <a:gd name="connsiteX226" fmla="*/ 1447454 w 11243827"/>
              <a:gd name="connsiteY226" fmla="*/ 5458776 h 5641173"/>
              <a:gd name="connsiteX227" fmla="*/ 1437814 w 11243827"/>
              <a:gd name="connsiteY227" fmla="*/ 5455515 h 5641173"/>
              <a:gd name="connsiteX228" fmla="*/ 1437334 w 11243827"/>
              <a:gd name="connsiteY228" fmla="*/ 5450209 h 5641173"/>
              <a:gd name="connsiteX229" fmla="*/ 1424429 w 11243827"/>
              <a:gd name="connsiteY229" fmla="*/ 5442157 h 5641173"/>
              <a:gd name="connsiteX230" fmla="*/ 1406063 w 11243827"/>
              <a:gd name="connsiteY230" fmla="*/ 5437380 h 5641173"/>
              <a:gd name="connsiteX231" fmla="*/ 1316379 w 11243827"/>
              <a:gd name="connsiteY231" fmla="*/ 5419601 h 5641173"/>
              <a:gd name="connsiteX232" fmla="*/ 1264090 w 11243827"/>
              <a:gd name="connsiteY232" fmla="*/ 5406153 h 5641173"/>
              <a:gd name="connsiteX233" fmla="*/ 1246374 w 11243827"/>
              <a:gd name="connsiteY233" fmla="*/ 5396631 h 5641173"/>
              <a:gd name="connsiteX234" fmla="*/ 1220190 w 11243827"/>
              <a:gd name="connsiteY234" fmla="*/ 5386301 h 5641173"/>
              <a:gd name="connsiteX235" fmla="*/ 1175643 w 11243827"/>
              <a:gd name="connsiteY235" fmla="*/ 5364651 h 5641173"/>
              <a:gd name="connsiteX236" fmla="*/ 1150342 w 11243827"/>
              <a:gd name="connsiteY236" fmla="*/ 5358447 h 5641173"/>
              <a:gd name="connsiteX237" fmla="*/ 1112024 w 11243827"/>
              <a:gd name="connsiteY237" fmla="*/ 5345786 h 5641173"/>
              <a:gd name="connsiteX238" fmla="*/ 1100870 w 11243827"/>
              <a:gd name="connsiteY238" fmla="*/ 5343651 h 5641173"/>
              <a:gd name="connsiteX239" fmla="*/ 1096383 w 11243827"/>
              <a:gd name="connsiteY239" fmla="*/ 5343015 h 5641173"/>
              <a:gd name="connsiteX240" fmla="*/ 1085571 w 11243827"/>
              <a:gd name="connsiteY240" fmla="*/ 5345836 h 5641173"/>
              <a:gd name="connsiteX241" fmla="*/ 1073168 w 11243827"/>
              <a:gd name="connsiteY241" fmla="*/ 5341521 h 5641173"/>
              <a:gd name="connsiteX242" fmla="*/ 1058039 w 11243827"/>
              <a:gd name="connsiteY242" fmla="*/ 5343504 h 5641173"/>
              <a:gd name="connsiteX243" fmla="*/ 1055426 w 11243827"/>
              <a:gd name="connsiteY243" fmla="*/ 5339088 h 5641173"/>
              <a:gd name="connsiteX244" fmla="*/ 1044738 w 11243827"/>
              <a:gd name="connsiteY244" fmla="*/ 5333063 h 5641173"/>
              <a:gd name="connsiteX245" fmla="*/ 1033909 w 11243827"/>
              <a:gd name="connsiteY245" fmla="*/ 5335680 h 5641173"/>
              <a:gd name="connsiteX246" fmla="*/ 1012649 w 11243827"/>
              <a:gd name="connsiteY246" fmla="*/ 5334541 h 5641173"/>
              <a:gd name="connsiteX247" fmla="*/ 1007115 w 11243827"/>
              <a:gd name="connsiteY247" fmla="*/ 5332775 h 5641173"/>
              <a:gd name="connsiteX248" fmla="*/ 986002 w 11243827"/>
              <a:gd name="connsiteY248" fmla="*/ 5334906 h 5641173"/>
              <a:gd name="connsiteX249" fmla="*/ 953418 w 11243827"/>
              <a:gd name="connsiteY249" fmla="*/ 5333901 h 5641173"/>
              <a:gd name="connsiteX250" fmla="*/ 916854 w 11243827"/>
              <a:gd name="connsiteY250" fmla="*/ 5329435 h 5641173"/>
              <a:gd name="connsiteX251" fmla="*/ 905651 w 11243827"/>
              <a:gd name="connsiteY251" fmla="*/ 5332114 h 5641173"/>
              <a:gd name="connsiteX252" fmla="*/ 836961 w 11243827"/>
              <a:gd name="connsiteY252" fmla="*/ 5330803 h 5641173"/>
              <a:gd name="connsiteX253" fmla="*/ 817627 w 11243827"/>
              <a:gd name="connsiteY253" fmla="*/ 5330580 h 5641173"/>
              <a:gd name="connsiteX254" fmla="*/ 801817 w 11243827"/>
              <a:gd name="connsiteY254" fmla="*/ 5325937 h 5641173"/>
              <a:gd name="connsiteX255" fmla="*/ 798857 w 11243827"/>
              <a:gd name="connsiteY255" fmla="*/ 5320979 h 5641173"/>
              <a:gd name="connsiteX256" fmla="*/ 788354 w 11243827"/>
              <a:gd name="connsiteY256" fmla="*/ 5320143 h 5641173"/>
              <a:gd name="connsiteX257" fmla="*/ 785726 w 11243827"/>
              <a:gd name="connsiteY257" fmla="*/ 5318989 h 5641173"/>
              <a:gd name="connsiteX258" fmla="*/ 770507 w 11243827"/>
              <a:gd name="connsiteY258" fmla="*/ 5313309 h 5641173"/>
              <a:gd name="connsiteX259" fmla="*/ 733810 w 11243827"/>
              <a:gd name="connsiteY259" fmla="*/ 5324286 h 5641173"/>
              <a:gd name="connsiteX260" fmla="*/ 692117 w 11243827"/>
              <a:gd name="connsiteY260" fmla="*/ 5318786 h 5641173"/>
              <a:gd name="connsiteX261" fmla="*/ 574943 w 11243827"/>
              <a:gd name="connsiteY261" fmla="*/ 5327578 h 5641173"/>
              <a:gd name="connsiteX262" fmla="*/ 441302 w 11243827"/>
              <a:gd name="connsiteY262" fmla="*/ 5307062 h 5641173"/>
              <a:gd name="connsiteX263" fmla="*/ 336819 w 11243827"/>
              <a:gd name="connsiteY263" fmla="*/ 5336690 h 5641173"/>
              <a:gd name="connsiteX264" fmla="*/ 270932 w 11243827"/>
              <a:gd name="connsiteY264" fmla="*/ 5345451 h 5641173"/>
              <a:gd name="connsiteX265" fmla="*/ 194189 w 11243827"/>
              <a:gd name="connsiteY265" fmla="*/ 5343588 h 5641173"/>
              <a:gd name="connsiteX266" fmla="*/ 192552 w 11243827"/>
              <a:gd name="connsiteY266" fmla="*/ 5342845 h 5641173"/>
              <a:gd name="connsiteX267" fmla="*/ 178320 w 11243827"/>
              <a:gd name="connsiteY267" fmla="*/ 5343766 h 5641173"/>
              <a:gd name="connsiteX268" fmla="*/ 175596 w 11243827"/>
              <a:gd name="connsiteY268" fmla="*/ 5346411 h 5641173"/>
              <a:gd name="connsiteX269" fmla="*/ 147287 w 11243827"/>
              <a:gd name="connsiteY269" fmla="*/ 5352625 h 5641173"/>
              <a:gd name="connsiteX270" fmla="*/ 114847 w 11243827"/>
              <a:gd name="connsiteY270" fmla="*/ 5355844 h 5641173"/>
              <a:gd name="connsiteX271" fmla="*/ 114306 w 11243827"/>
              <a:gd name="connsiteY271" fmla="*/ 5354983 h 5641173"/>
              <a:gd name="connsiteX272" fmla="*/ 89264 w 11243827"/>
              <a:gd name="connsiteY272" fmla="*/ 5348886 h 5641173"/>
              <a:gd name="connsiteX273" fmla="*/ 49794 w 11243827"/>
              <a:gd name="connsiteY273" fmla="*/ 5329950 h 5641173"/>
              <a:gd name="connsiteX274" fmla="*/ 19924 w 11243827"/>
              <a:gd name="connsiteY274" fmla="*/ 5334282 h 5641173"/>
              <a:gd name="connsiteX275" fmla="*/ 13819 w 11243827"/>
              <a:gd name="connsiteY275" fmla="*/ 5334653 h 5641173"/>
              <a:gd name="connsiteX276" fmla="*/ 13657 w 11243827"/>
              <a:gd name="connsiteY276" fmla="*/ 5334455 h 5641173"/>
              <a:gd name="connsiteX277" fmla="*/ 7139 w 11243827"/>
              <a:gd name="connsiteY277" fmla="*/ 5334438 h 5641173"/>
              <a:gd name="connsiteX278" fmla="*/ 2684 w 11243827"/>
              <a:gd name="connsiteY278" fmla="*/ 5335333 h 5641173"/>
              <a:gd name="connsiteX279" fmla="*/ 0 w 11243827"/>
              <a:gd name="connsiteY279" fmla="*/ 5335496 h 5641173"/>
              <a:gd name="connsiteX280" fmla="*/ 0 w 11243827"/>
              <a:gd name="connsiteY280" fmla="*/ 10592 h 5641173"/>
              <a:gd name="connsiteX281" fmla="*/ 11243827 w 11243827"/>
              <a:gd name="connsiteY281" fmla="*/ 0 h 5641173"/>
              <a:gd name="connsiteX0" fmla="*/ 11243827 w 11243827"/>
              <a:gd name="connsiteY0" fmla="*/ 0 h 5641173"/>
              <a:gd name="connsiteX1" fmla="*/ 11243827 w 11243827"/>
              <a:gd name="connsiteY1" fmla="*/ 1470035 h 5641173"/>
              <a:gd name="connsiteX2" fmla="*/ 11243827 w 11243827"/>
              <a:gd name="connsiteY2" fmla="*/ 5001571 h 5641173"/>
              <a:gd name="connsiteX3" fmla="*/ 11243827 w 11243827"/>
              <a:gd name="connsiteY3" fmla="*/ 5209610 h 5641173"/>
              <a:gd name="connsiteX4" fmla="*/ 11240675 w 11243827"/>
              <a:gd name="connsiteY4" fmla="*/ 5210442 h 5641173"/>
              <a:gd name="connsiteX5" fmla="*/ 11179959 w 11243827"/>
              <a:gd name="connsiteY5" fmla="*/ 5221199 h 5641173"/>
              <a:gd name="connsiteX6" fmla="*/ 11105493 w 11243827"/>
              <a:gd name="connsiteY6" fmla="*/ 5259905 h 5641173"/>
              <a:gd name="connsiteX7" fmla="*/ 11078640 w 11243827"/>
              <a:gd name="connsiteY7" fmla="*/ 5263531 h 5641173"/>
              <a:gd name="connsiteX8" fmla="*/ 11079616 w 11243827"/>
              <a:gd name="connsiteY8" fmla="*/ 5270380 h 5641173"/>
              <a:gd name="connsiteX9" fmla="*/ 11069641 w 11243827"/>
              <a:gd name="connsiteY9" fmla="*/ 5270884 h 5641173"/>
              <a:gd name="connsiteX10" fmla="*/ 11047377 w 11243827"/>
              <a:gd name="connsiteY10" fmla="*/ 5271051 h 5641173"/>
              <a:gd name="connsiteX11" fmla="*/ 10980705 w 11243827"/>
              <a:gd name="connsiteY11" fmla="*/ 5272951 h 5641173"/>
              <a:gd name="connsiteX12" fmla="*/ 10962514 w 11243827"/>
              <a:gd name="connsiteY12" fmla="*/ 5286084 h 5641173"/>
              <a:gd name="connsiteX13" fmla="*/ 10945307 w 11243827"/>
              <a:gd name="connsiteY13" fmla="*/ 5286290 h 5641173"/>
              <a:gd name="connsiteX14" fmla="*/ 10845516 w 11243827"/>
              <a:gd name="connsiteY14" fmla="*/ 5303894 h 5641173"/>
              <a:gd name="connsiteX15" fmla="*/ 10831795 w 11243827"/>
              <a:gd name="connsiteY15" fmla="*/ 5305210 h 5641173"/>
              <a:gd name="connsiteX16" fmla="*/ 10824365 w 11243827"/>
              <a:gd name="connsiteY16" fmla="*/ 5311111 h 5641173"/>
              <a:gd name="connsiteX17" fmla="*/ 10797756 w 11243827"/>
              <a:gd name="connsiteY17" fmla="*/ 5312285 h 5641173"/>
              <a:gd name="connsiteX18" fmla="*/ 10796525 w 11243827"/>
              <a:gd name="connsiteY18" fmla="*/ 5315645 h 5641173"/>
              <a:gd name="connsiteX19" fmla="*/ 10709063 w 11243827"/>
              <a:gd name="connsiteY19" fmla="*/ 5344492 h 5641173"/>
              <a:gd name="connsiteX20" fmla="*/ 10694078 w 11243827"/>
              <a:gd name="connsiteY20" fmla="*/ 5349258 h 5641173"/>
              <a:gd name="connsiteX21" fmla="*/ 10681131 w 11243827"/>
              <a:gd name="connsiteY21" fmla="*/ 5347812 h 5641173"/>
              <a:gd name="connsiteX22" fmla="*/ 10609448 w 11243827"/>
              <a:gd name="connsiteY22" fmla="*/ 5351931 h 5641173"/>
              <a:gd name="connsiteX23" fmla="*/ 10592397 w 11243827"/>
              <a:gd name="connsiteY23" fmla="*/ 5349402 h 5641173"/>
              <a:gd name="connsiteX24" fmla="*/ 10585227 w 11243827"/>
              <a:gd name="connsiteY24" fmla="*/ 5344063 h 5641173"/>
              <a:gd name="connsiteX25" fmla="*/ 10557472 w 11243827"/>
              <a:gd name="connsiteY25" fmla="*/ 5354151 h 5641173"/>
              <a:gd name="connsiteX26" fmla="*/ 10514646 w 11243827"/>
              <a:gd name="connsiteY26" fmla="*/ 5361064 h 5641173"/>
              <a:gd name="connsiteX27" fmla="*/ 10494292 w 11243827"/>
              <a:gd name="connsiteY27" fmla="*/ 5366054 h 5641173"/>
              <a:gd name="connsiteX28" fmla="*/ 10477869 w 11243827"/>
              <a:gd name="connsiteY28" fmla="*/ 5363025 h 5641173"/>
              <a:gd name="connsiteX29" fmla="*/ 10384411 w 11243827"/>
              <a:gd name="connsiteY29" fmla="*/ 5362257 h 5641173"/>
              <a:gd name="connsiteX30" fmla="*/ 10362921 w 11243827"/>
              <a:gd name="connsiteY30" fmla="*/ 5357444 h 5641173"/>
              <a:gd name="connsiteX31" fmla="*/ 10352736 w 11243827"/>
              <a:gd name="connsiteY31" fmla="*/ 5347851 h 5641173"/>
              <a:gd name="connsiteX32" fmla="*/ 10344754 w 11243827"/>
              <a:gd name="connsiteY32" fmla="*/ 5351272 h 5641173"/>
              <a:gd name="connsiteX33" fmla="*/ 10288226 w 11243827"/>
              <a:gd name="connsiteY33" fmla="*/ 5351613 h 5641173"/>
              <a:gd name="connsiteX34" fmla="*/ 10251350 w 11243827"/>
              <a:gd name="connsiteY34" fmla="*/ 5352711 h 5641173"/>
              <a:gd name="connsiteX35" fmla="*/ 10249108 w 11243827"/>
              <a:gd name="connsiteY35" fmla="*/ 5365881 h 5641173"/>
              <a:gd name="connsiteX36" fmla="*/ 10216272 w 11243827"/>
              <a:gd name="connsiteY36" fmla="*/ 5370573 h 5641173"/>
              <a:gd name="connsiteX37" fmla="*/ 10181278 w 11243827"/>
              <a:gd name="connsiteY37" fmla="*/ 5362119 h 5641173"/>
              <a:gd name="connsiteX38" fmla="*/ 10140033 w 11243827"/>
              <a:gd name="connsiteY38" fmla="*/ 5363304 h 5641173"/>
              <a:gd name="connsiteX39" fmla="*/ 10115353 w 11243827"/>
              <a:gd name="connsiteY39" fmla="*/ 5363869 h 5641173"/>
              <a:gd name="connsiteX40" fmla="*/ 10050578 w 11243827"/>
              <a:gd name="connsiteY40" fmla="*/ 5376153 h 5641173"/>
              <a:gd name="connsiteX41" fmla="*/ 9945478 w 11243827"/>
              <a:gd name="connsiteY41" fmla="*/ 5422859 h 5641173"/>
              <a:gd name="connsiteX42" fmla="*/ 9912481 w 11243827"/>
              <a:gd name="connsiteY42" fmla="*/ 5429477 h 5641173"/>
              <a:gd name="connsiteX43" fmla="*/ 9906713 w 11243827"/>
              <a:gd name="connsiteY43" fmla="*/ 5426784 h 5641173"/>
              <a:gd name="connsiteX44" fmla="*/ 9742436 w 11243827"/>
              <a:gd name="connsiteY44" fmla="*/ 5454834 h 5641173"/>
              <a:gd name="connsiteX45" fmla="*/ 9713044 w 11243827"/>
              <a:gd name="connsiteY45" fmla="*/ 5456476 h 5641173"/>
              <a:gd name="connsiteX46" fmla="*/ 9691033 w 11243827"/>
              <a:gd name="connsiteY46" fmla="*/ 5455451 h 5641173"/>
              <a:gd name="connsiteX47" fmla="*/ 9638355 w 11243827"/>
              <a:gd name="connsiteY47" fmla="*/ 5464794 h 5641173"/>
              <a:gd name="connsiteX48" fmla="*/ 9552434 w 11243827"/>
              <a:gd name="connsiteY48" fmla="*/ 5485280 h 5641173"/>
              <a:gd name="connsiteX49" fmla="*/ 9533883 w 11243827"/>
              <a:gd name="connsiteY49" fmla="*/ 5488516 h 5641173"/>
              <a:gd name="connsiteX50" fmla="*/ 9516916 w 11243827"/>
              <a:gd name="connsiteY50" fmla="*/ 5486828 h 5641173"/>
              <a:gd name="connsiteX51" fmla="*/ 9512093 w 11243827"/>
              <a:gd name="connsiteY51" fmla="*/ 5482541 h 5641173"/>
              <a:gd name="connsiteX52" fmla="*/ 9501725 w 11243827"/>
              <a:gd name="connsiteY52" fmla="*/ 5483603 h 5641173"/>
              <a:gd name="connsiteX53" fmla="*/ 9498754 w 11243827"/>
              <a:gd name="connsiteY53" fmla="*/ 5482951 h 5641173"/>
              <a:gd name="connsiteX54" fmla="*/ 9481932 w 11243827"/>
              <a:gd name="connsiteY54" fmla="*/ 5480151 h 5641173"/>
              <a:gd name="connsiteX55" fmla="*/ 9451321 w 11243827"/>
              <a:gd name="connsiteY55" fmla="*/ 5497375 h 5641173"/>
              <a:gd name="connsiteX56" fmla="*/ 9409298 w 11243827"/>
              <a:gd name="connsiteY56" fmla="*/ 5499478 h 5641173"/>
              <a:gd name="connsiteX57" fmla="*/ 9303056 w 11243827"/>
              <a:gd name="connsiteY57" fmla="*/ 5519093 h 5641173"/>
              <a:gd name="connsiteX58" fmla="*/ 9229078 w 11243827"/>
              <a:gd name="connsiteY58" fmla="*/ 5524154 h 5641173"/>
              <a:gd name="connsiteX59" fmla="*/ 9165105 w 11243827"/>
              <a:gd name="connsiteY59" fmla="*/ 5532892 h 5641173"/>
              <a:gd name="connsiteX60" fmla="*/ 9077301 w 11243827"/>
              <a:gd name="connsiteY60" fmla="*/ 5580356 h 5641173"/>
              <a:gd name="connsiteX61" fmla="*/ 8960065 w 11243827"/>
              <a:gd name="connsiteY61" fmla="*/ 5597982 h 5641173"/>
              <a:gd name="connsiteX62" fmla="*/ 8953536 w 11243827"/>
              <a:gd name="connsiteY62" fmla="*/ 5606638 h 5641173"/>
              <a:gd name="connsiteX63" fmla="*/ 8943907 w 11243827"/>
              <a:gd name="connsiteY63" fmla="*/ 5612541 h 5641173"/>
              <a:gd name="connsiteX64" fmla="*/ 8942046 w 11243827"/>
              <a:gd name="connsiteY64" fmla="*/ 5612112 h 5641173"/>
              <a:gd name="connsiteX65" fmla="*/ 8928824 w 11243827"/>
              <a:gd name="connsiteY65" fmla="*/ 5615549 h 5641173"/>
              <a:gd name="connsiteX66" fmla="*/ 8927294 w 11243827"/>
              <a:gd name="connsiteY66" fmla="*/ 5618607 h 5641173"/>
              <a:gd name="connsiteX67" fmla="*/ 8918651 w 11243827"/>
              <a:gd name="connsiteY67" fmla="*/ 5621688 h 5641173"/>
              <a:gd name="connsiteX68" fmla="*/ 8902772 w 11243827"/>
              <a:gd name="connsiteY68" fmla="*/ 5629703 h 5641173"/>
              <a:gd name="connsiteX69" fmla="*/ 8898724 w 11243827"/>
              <a:gd name="connsiteY69" fmla="*/ 5629379 h 5641173"/>
              <a:gd name="connsiteX70" fmla="*/ 8873099 w 11243827"/>
              <a:gd name="connsiteY70" fmla="*/ 5638628 h 5641173"/>
              <a:gd name="connsiteX71" fmla="*/ 8872234 w 11243827"/>
              <a:gd name="connsiteY71" fmla="*/ 5637889 h 5641173"/>
              <a:gd name="connsiteX72" fmla="*/ 8862777 w 11243827"/>
              <a:gd name="connsiteY72" fmla="*/ 5636711 h 5641173"/>
              <a:gd name="connsiteX73" fmla="*/ 8845869 w 11243827"/>
              <a:gd name="connsiteY73" fmla="*/ 5636436 h 5641173"/>
              <a:gd name="connsiteX74" fmla="*/ 8800548 w 11243827"/>
              <a:gd name="connsiteY74" fmla="*/ 5625084 h 5641173"/>
              <a:gd name="connsiteX75" fmla="*/ 8773774 w 11243827"/>
              <a:gd name="connsiteY75" fmla="*/ 5634630 h 5641173"/>
              <a:gd name="connsiteX76" fmla="*/ 8698255 w 11243827"/>
              <a:gd name="connsiteY76" fmla="*/ 5636083 h 5641173"/>
              <a:gd name="connsiteX77" fmla="*/ 8619167 w 11243827"/>
              <a:gd name="connsiteY77" fmla="*/ 5619130 h 5641173"/>
              <a:gd name="connsiteX78" fmla="*/ 8539822 w 11243827"/>
              <a:gd name="connsiteY78" fmla="*/ 5616905 h 5641173"/>
              <a:gd name="connsiteX79" fmla="*/ 8511094 w 11243827"/>
              <a:gd name="connsiteY79" fmla="*/ 5617360 h 5641173"/>
              <a:gd name="connsiteX80" fmla="*/ 8459886 w 11243827"/>
              <a:gd name="connsiteY80" fmla="*/ 5612612 h 5641173"/>
              <a:gd name="connsiteX81" fmla="*/ 8436432 w 11243827"/>
              <a:gd name="connsiteY81" fmla="*/ 5606990 h 5641173"/>
              <a:gd name="connsiteX82" fmla="*/ 8435403 w 11243827"/>
              <a:gd name="connsiteY82" fmla="*/ 5607336 h 5641173"/>
              <a:gd name="connsiteX83" fmla="*/ 8433307 w 11243827"/>
              <a:gd name="connsiteY83" fmla="*/ 5604917 h 5641173"/>
              <a:gd name="connsiteX84" fmla="*/ 8428968 w 11243827"/>
              <a:gd name="connsiteY84" fmla="*/ 5603796 h 5641173"/>
              <a:gd name="connsiteX85" fmla="*/ 8417124 w 11243827"/>
              <a:gd name="connsiteY85" fmla="*/ 5604518 h 5641173"/>
              <a:gd name="connsiteX86" fmla="*/ 8412669 w 11243827"/>
              <a:gd name="connsiteY86" fmla="*/ 5605413 h 5641173"/>
              <a:gd name="connsiteX87" fmla="*/ 8406152 w 11243827"/>
              <a:gd name="connsiteY87" fmla="*/ 5605396 h 5641173"/>
              <a:gd name="connsiteX88" fmla="*/ 8405989 w 11243827"/>
              <a:gd name="connsiteY88" fmla="*/ 5605197 h 5641173"/>
              <a:gd name="connsiteX89" fmla="*/ 8399884 w 11243827"/>
              <a:gd name="connsiteY89" fmla="*/ 5605568 h 5641173"/>
              <a:gd name="connsiteX90" fmla="*/ 8370014 w 11243827"/>
              <a:gd name="connsiteY90" fmla="*/ 5609900 h 5641173"/>
              <a:gd name="connsiteX91" fmla="*/ 8330544 w 11243827"/>
              <a:gd name="connsiteY91" fmla="*/ 5590964 h 5641173"/>
              <a:gd name="connsiteX92" fmla="*/ 8314221 w 11243827"/>
              <a:gd name="connsiteY92" fmla="*/ 5587682 h 5641173"/>
              <a:gd name="connsiteX93" fmla="*/ 8305502 w 11243827"/>
              <a:gd name="connsiteY93" fmla="*/ 5584868 h 5641173"/>
              <a:gd name="connsiteX94" fmla="*/ 8304962 w 11243827"/>
              <a:gd name="connsiteY94" fmla="*/ 5584007 h 5641173"/>
              <a:gd name="connsiteX95" fmla="*/ 8276324 w 11243827"/>
              <a:gd name="connsiteY95" fmla="*/ 5588260 h 5641173"/>
              <a:gd name="connsiteX96" fmla="*/ 8272522 w 11243827"/>
              <a:gd name="connsiteY96" fmla="*/ 5587226 h 5641173"/>
              <a:gd name="connsiteX97" fmla="*/ 8253857 w 11243827"/>
              <a:gd name="connsiteY97" fmla="*/ 5592043 h 5641173"/>
              <a:gd name="connsiteX98" fmla="*/ 8244212 w 11243827"/>
              <a:gd name="connsiteY98" fmla="*/ 5593439 h 5641173"/>
              <a:gd name="connsiteX99" fmla="*/ 8241488 w 11243827"/>
              <a:gd name="connsiteY99" fmla="*/ 5596085 h 5641173"/>
              <a:gd name="connsiteX100" fmla="*/ 8227256 w 11243827"/>
              <a:gd name="connsiteY100" fmla="*/ 5597005 h 5641173"/>
              <a:gd name="connsiteX101" fmla="*/ 8225619 w 11243827"/>
              <a:gd name="connsiteY101" fmla="*/ 5596262 h 5641173"/>
              <a:gd name="connsiteX102" fmla="*/ 8213882 w 11243827"/>
              <a:gd name="connsiteY102" fmla="*/ 5600179 h 5641173"/>
              <a:gd name="connsiteX103" fmla="*/ 8204045 w 11243827"/>
              <a:gd name="connsiteY103" fmla="*/ 5607275 h 5641173"/>
              <a:gd name="connsiteX104" fmla="*/ 8082989 w 11243827"/>
              <a:gd name="connsiteY104" fmla="*/ 5603160 h 5641173"/>
              <a:gd name="connsiteX105" fmla="*/ 7976942 w 11243827"/>
              <a:gd name="connsiteY105" fmla="*/ 5598455 h 5641173"/>
              <a:gd name="connsiteX106" fmla="*/ 7950121 w 11243827"/>
              <a:gd name="connsiteY106" fmla="*/ 5590893 h 5641173"/>
              <a:gd name="connsiteX107" fmla="*/ 7727691 w 11243827"/>
              <a:gd name="connsiteY107" fmla="*/ 5621064 h 5641173"/>
              <a:gd name="connsiteX108" fmla="*/ 7685998 w 11243827"/>
              <a:gd name="connsiteY108" fmla="*/ 5615564 h 5641173"/>
              <a:gd name="connsiteX109" fmla="*/ 7649302 w 11243827"/>
              <a:gd name="connsiteY109" fmla="*/ 5626541 h 5641173"/>
              <a:gd name="connsiteX110" fmla="*/ 7634083 w 11243827"/>
              <a:gd name="connsiteY110" fmla="*/ 5620862 h 5641173"/>
              <a:gd name="connsiteX111" fmla="*/ 7631455 w 11243827"/>
              <a:gd name="connsiteY111" fmla="*/ 5619708 h 5641173"/>
              <a:gd name="connsiteX112" fmla="*/ 7620952 w 11243827"/>
              <a:gd name="connsiteY112" fmla="*/ 5618872 h 5641173"/>
              <a:gd name="connsiteX113" fmla="*/ 7617992 w 11243827"/>
              <a:gd name="connsiteY113" fmla="*/ 5613914 h 5641173"/>
              <a:gd name="connsiteX114" fmla="*/ 7602182 w 11243827"/>
              <a:gd name="connsiteY114" fmla="*/ 5609271 h 5641173"/>
              <a:gd name="connsiteX115" fmla="*/ 7582847 w 11243827"/>
              <a:gd name="connsiteY115" fmla="*/ 5609047 h 5641173"/>
              <a:gd name="connsiteX116" fmla="*/ 7514158 w 11243827"/>
              <a:gd name="connsiteY116" fmla="*/ 5607737 h 5641173"/>
              <a:gd name="connsiteX117" fmla="*/ 7502955 w 11243827"/>
              <a:gd name="connsiteY117" fmla="*/ 5610415 h 5641173"/>
              <a:gd name="connsiteX118" fmla="*/ 7466391 w 11243827"/>
              <a:gd name="connsiteY118" fmla="*/ 5605949 h 5641173"/>
              <a:gd name="connsiteX119" fmla="*/ 7433806 w 11243827"/>
              <a:gd name="connsiteY119" fmla="*/ 5604945 h 5641173"/>
              <a:gd name="connsiteX120" fmla="*/ 7412693 w 11243827"/>
              <a:gd name="connsiteY120" fmla="*/ 5607075 h 5641173"/>
              <a:gd name="connsiteX121" fmla="*/ 7407159 w 11243827"/>
              <a:gd name="connsiteY121" fmla="*/ 5605310 h 5641173"/>
              <a:gd name="connsiteX122" fmla="*/ 7385900 w 11243827"/>
              <a:gd name="connsiteY122" fmla="*/ 5604171 h 5641173"/>
              <a:gd name="connsiteX123" fmla="*/ 7375071 w 11243827"/>
              <a:gd name="connsiteY123" fmla="*/ 5606788 h 5641173"/>
              <a:gd name="connsiteX124" fmla="*/ 7364382 w 11243827"/>
              <a:gd name="connsiteY124" fmla="*/ 5600762 h 5641173"/>
              <a:gd name="connsiteX125" fmla="*/ 7361770 w 11243827"/>
              <a:gd name="connsiteY125" fmla="*/ 5596347 h 5641173"/>
              <a:gd name="connsiteX126" fmla="*/ 7346641 w 11243827"/>
              <a:gd name="connsiteY126" fmla="*/ 5598329 h 5641173"/>
              <a:gd name="connsiteX127" fmla="*/ 7334238 w 11243827"/>
              <a:gd name="connsiteY127" fmla="*/ 5594014 h 5641173"/>
              <a:gd name="connsiteX128" fmla="*/ 7323426 w 11243827"/>
              <a:gd name="connsiteY128" fmla="*/ 5596835 h 5641173"/>
              <a:gd name="connsiteX129" fmla="*/ 7318938 w 11243827"/>
              <a:gd name="connsiteY129" fmla="*/ 5596200 h 5641173"/>
              <a:gd name="connsiteX130" fmla="*/ 7307784 w 11243827"/>
              <a:gd name="connsiteY130" fmla="*/ 5594065 h 5641173"/>
              <a:gd name="connsiteX131" fmla="*/ 7288540 w 11243827"/>
              <a:gd name="connsiteY131" fmla="*/ 5589320 h 5641173"/>
              <a:gd name="connsiteX132" fmla="*/ 7282537 w 11243827"/>
              <a:gd name="connsiteY132" fmla="*/ 5588660 h 5641173"/>
              <a:gd name="connsiteX133" fmla="*/ 7269466 w 11243827"/>
              <a:gd name="connsiteY133" fmla="*/ 5581404 h 5641173"/>
              <a:gd name="connsiteX134" fmla="*/ 7244165 w 11243827"/>
              <a:gd name="connsiteY134" fmla="*/ 5575200 h 5641173"/>
              <a:gd name="connsiteX135" fmla="*/ 7199619 w 11243827"/>
              <a:gd name="connsiteY135" fmla="*/ 5553550 h 5641173"/>
              <a:gd name="connsiteX136" fmla="*/ 7173434 w 11243827"/>
              <a:gd name="connsiteY136" fmla="*/ 5543219 h 5641173"/>
              <a:gd name="connsiteX137" fmla="*/ 7155718 w 11243827"/>
              <a:gd name="connsiteY137" fmla="*/ 5533697 h 5641173"/>
              <a:gd name="connsiteX138" fmla="*/ 7103430 w 11243827"/>
              <a:gd name="connsiteY138" fmla="*/ 5520249 h 5641173"/>
              <a:gd name="connsiteX139" fmla="*/ 7013746 w 11243827"/>
              <a:gd name="connsiteY139" fmla="*/ 5502470 h 5641173"/>
              <a:gd name="connsiteX140" fmla="*/ 6995379 w 11243827"/>
              <a:gd name="connsiteY140" fmla="*/ 5497693 h 5641173"/>
              <a:gd name="connsiteX141" fmla="*/ 6982475 w 11243827"/>
              <a:gd name="connsiteY141" fmla="*/ 5489641 h 5641173"/>
              <a:gd name="connsiteX142" fmla="*/ 6981994 w 11243827"/>
              <a:gd name="connsiteY142" fmla="*/ 5484335 h 5641173"/>
              <a:gd name="connsiteX143" fmla="*/ 6972355 w 11243827"/>
              <a:gd name="connsiteY143" fmla="*/ 5481074 h 5641173"/>
              <a:gd name="connsiteX144" fmla="*/ 6970394 w 11243827"/>
              <a:gd name="connsiteY144" fmla="*/ 5479383 h 5641173"/>
              <a:gd name="connsiteX145" fmla="*/ 6958543 w 11243827"/>
              <a:gd name="connsiteY145" fmla="*/ 5470507 h 5641173"/>
              <a:gd name="connsiteX146" fmla="*/ 6918276 w 11243827"/>
              <a:gd name="connsiteY146" fmla="*/ 5472034 h 5641173"/>
              <a:gd name="connsiteX147" fmla="*/ 6881046 w 11243827"/>
              <a:gd name="connsiteY147" fmla="*/ 5457070 h 5641173"/>
              <a:gd name="connsiteX148" fmla="*/ 6752164 w 11243827"/>
              <a:gd name="connsiteY148" fmla="*/ 5425021 h 5641173"/>
              <a:gd name="connsiteX149" fmla="*/ 6724964 w 11243827"/>
              <a:gd name="connsiteY149" fmla="*/ 5414071 h 5641173"/>
              <a:gd name="connsiteX150" fmla="*/ 6683286 w 11243827"/>
              <a:gd name="connsiteY150" fmla="*/ 5405383 h 5641173"/>
              <a:gd name="connsiteX151" fmla="*/ 6644277 w 11243827"/>
              <a:gd name="connsiteY151" fmla="*/ 5429684 h 5641173"/>
              <a:gd name="connsiteX152" fmla="*/ 6532914 w 11243827"/>
              <a:gd name="connsiteY152" fmla="*/ 5431205 h 5641173"/>
              <a:gd name="connsiteX153" fmla="*/ 6307459 w 11243827"/>
              <a:gd name="connsiteY153" fmla="*/ 5467087 h 5641173"/>
              <a:gd name="connsiteX154" fmla="*/ 6196243 w 11243827"/>
              <a:gd name="connsiteY154" fmla="*/ 5515042 h 5641173"/>
              <a:gd name="connsiteX155" fmla="*/ 6099124 w 11243827"/>
              <a:gd name="connsiteY155" fmla="*/ 5516848 h 5641173"/>
              <a:gd name="connsiteX156" fmla="*/ 6016077 w 11243827"/>
              <a:gd name="connsiteY156" fmla="*/ 5528642 h 5641173"/>
              <a:gd name="connsiteX157" fmla="*/ 6004389 w 11243827"/>
              <a:gd name="connsiteY157" fmla="*/ 5531206 h 5641173"/>
              <a:gd name="connsiteX158" fmla="*/ 5933945 w 11243827"/>
              <a:gd name="connsiteY158" fmla="*/ 5538840 h 5641173"/>
              <a:gd name="connsiteX159" fmla="*/ 5883936 w 11243827"/>
              <a:gd name="connsiteY159" fmla="*/ 5553807 h 5641173"/>
              <a:gd name="connsiteX160" fmla="*/ 5798331 w 11243827"/>
              <a:gd name="connsiteY160" fmla="*/ 5564248 h 5641173"/>
              <a:gd name="connsiteX161" fmla="*/ 5712738 w 11243827"/>
              <a:gd name="connsiteY161" fmla="*/ 5573120 h 5641173"/>
              <a:gd name="connsiteX162" fmla="*/ 5681342 w 11243827"/>
              <a:gd name="connsiteY162" fmla="*/ 5575621 h 5641173"/>
              <a:gd name="connsiteX163" fmla="*/ 5627167 w 11243827"/>
              <a:gd name="connsiteY163" fmla="*/ 5583215 h 5641173"/>
              <a:gd name="connsiteX164" fmla="*/ 5591414 w 11243827"/>
              <a:gd name="connsiteY164" fmla="*/ 5587695 h 5641173"/>
              <a:gd name="connsiteX165" fmla="*/ 5583028 w 11243827"/>
              <a:gd name="connsiteY165" fmla="*/ 5580877 h 5641173"/>
              <a:gd name="connsiteX166" fmla="*/ 5549426 w 11243827"/>
              <a:gd name="connsiteY166" fmla="*/ 5582858 h 5641173"/>
              <a:gd name="connsiteX167" fmla="*/ 5519999 w 11243827"/>
              <a:gd name="connsiteY167" fmla="*/ 5592246 h 5641173"/>
              <a:gd name="connsiteX168" fmla="*/ 5480028 w 11243827"/>
              <a:gd name="connsiteY168" fmla="*/ 5597282 h 5641173"/>
              <a:gd name="connsiteX169" fmla="*/ 5456175 w 11243827"/>
              <a:gd name="connsiteY169" fmla="*/ 5600371 h 5641173"/>
              <a:gd name="connsiteX170" fmla="*/ 5388463 w 11243827"/>
              <a:gd name="connsiteY170" fmla="*/ 5602638 h 5641173"/>
              <a:gd name="connsiteX171" fmla="*/ 5265898 w 11243827"/>
              <a:gd name="connsiteY171" fmla="*/ 5591830 h 5641173"/>
              <a:gd name="connsiteX172" fmla="*/ 5231231 w 11243827"/>
              <a:gd name="connsiteY172" fmla="*/ 5592790 h 5641173"/>
              <a:gd name="connsiteX173" fmla="*/ 5226996 w 11243827"/>
              <a:gd name="connsiteY173" fmla="*/ 5595040 h 5641173"/>
              <a:gd name="connsiteX174" fmla="*/ 5175988 w 11243827"/>
              <a:gd name="connsiteY174" fmla="*/ 5588131 h 5641173"/>
              <a:gd name="connsiteX175" fmla="*/ 5107470 w 11243827"/>
              <a:gd name="connsiteY175" fmla="*/ 5594771 h 5641173"/>
              <a:gd name="connsiteX176" fmla="*/ 5027868 w 11243827"/>
              <a:gd name="connsiteY176" fmla="*/ 5605624 h 5641173"/>
              <a:gd name="connsiteX177" fmla="*/ 5007324 w 11243827"/>
              <a:gd name="connsiteY177" fmla="*/ 5609209 h 5641173"/>
              <a:gd name="connsiteX178" fmla="*/ 4952559 w 11243827"/>
              <a:gd name="connsiteY178" fmla="*/ 5611402 h 5641173"/>
              <a:gd name="connsiteX179" fmla="*/ 4826081 w 11243827"/>
              <a:gd name="connsiteY179" fmla="*/ 5616191 h 5641173"/>
              <a:gd name="connsiteX180" fmla="*/ 4823501 w 11243827"/>
              <a:gd name="connsiteY180" fmla="*/ 5619174 h 5641173"/>
              <a:gd name="connsiteX181" fmla="*/ 4813093 w 11243827"/>
              <a:gd name="connsiteY181" fmla="*/ 5620026 h 5641173"/>
              <a:gd name="connsiteX182" fmla="*/ 4810563 w 11243827"/>
              <a:gd name="connsiteY182" fmla="*/ 5620787 h 5641173"/>
              <a:gd name="connsiteX183" fmla="*/ 4795818 w 11243827"/>
              <a:gd name="connsiteY183" fmla="*/ 5624618 h 5641173"/>
              <a:gd name="connsiteX184" fmla="*/ 4758404 w 11243827"/>
              <a:gd name="connsiteY184" fmla="*/ 5619510 h 5641173"/>
              <a:gd name="connsiteX185" fmla="*/ 4717254 w 11243827"/>
              <a:gd name="connsiteY185" fmla="*/ 5624155 h 5641173"/>
              <a:gd name="connsiteX186" fmla="*/ 4591958 w 11243827"/>
              <a:gd name="connsiteY186" fmla="*/ 5624710 h 5641173"/>
              <a:gd name="connsiteX187" fmla="*/ 4476215 w 11243827"/>
              <a:gd name="connsiteY187" fmla="*/ 5628210 h 5641173"/>
              <a:gd name="connsiteX188" fmla="*/ 4425193 w 11243827"/>
              <a:gd name="connsiteY188" fmla="*/ 5627414 h 5641173"/>
              <a:gd name="connsiteX189" fmla="*/ 4383866 w 11243827"/>
              <a:gd name="connsiteY189" fmla="*/ 5626546 h 5641173"/>
              <a:gd name="connsiteX190" fmla="*/ 4385596 w 11243827"/>
              <a:gd name="connsiteY190" fmla="*/ 5634646 h 5641173"/>
              <a:gd name="connsiteX191" fmla="*/ 4360864 w 11243827"/>
              <a:gd name="connsiteY191" fmla="*/ 5641173 h 5641173"/>
              <a:gd name="connsiteX192" fmla="*/ 4328321 w 11243827"/>
              <a:gd name="connsiteY192" fmla="*/ 5626332 h 5641173"/>
              <a:gd name="connsiteX193" fmla="*/ 4309842 w 11243827"/>
              <a:gd name="connsiteY193" fmla="*/ 5626471 h 5641173"/>
              <a:gd name="connsiteX194" fmla="*/ 4277424 w 11243827"/>
              <a:gd name="connsiteY194" fmla="*/ 5631598 h 5641173"/>
              <a:gd name="connsiteX195" fmla="*/ 4266627 w 11243827"/>
              <a:gd name="connsiteY195" fmla="*/ 5633969 h 5641173"/>
              <a:gd name="connsiteX196" fmla="*/ 4185525 w 11243827"/>
              <a:gd name="connsiteY196" fmla="*/ 5617508 h 5641173"/>
              <a:gd name="connsiteX197" fmla="*/ 4177617 w 11243827"/>
              <a:gd name="connsiteY197" fmla="*/ 5610903 h 5641173"/>
              <a:gd name="connsiteX198" fmla="*/ 4136948 w 11243827"/>
              <a:gd name="connsiteY198" fmla="*/ 5608031 h 5641173"/>
              <a:gd name="connsiteX199" fmla="*/ 4132323 w 11243827"/>
              <a:gd name="connsiteY199" fmla="*/ 5609784 h 5641173"/>
              <a:gd name="connsiteX200" fmla="*/ 4098620 w 11243827"/>
              <a:gd name="connsiteY200" fmla="*/ 5599672 h 5641173"/>
              <a:gd name="connsiteX201" fmla="*/ 3963475 w 11243827"/>
              <a:gd name="connsiteY201" fmla="*/ 5581841 h 5641173"/>
              <a:gd name="connsiteX202" fmla="*/ 3703613 w 11243827"/>
              <a:gd name="connsiteY202" fmla="*/ 5572482 h 5641173"/>
              <a:gd name="connsiteX203" fmla="*/ 3432987 w 11243827"/>
              <a:gd name="connsiteY203" fmla="*/ 5545768 h 5641173"/>
              <a:gd name="connsiteX204" fmla="*/ 3176381 w 11243827"/>
              <a:gd name="connsiteY204" fmla="*/ 5556110 h 5641173"/>
              <a:gd name="connsiteX205" fmla="*/ 2710156 w 11243827"/>
              <a:gd name="connsiteY205" fmla="*/ 5527517 h 5641173"/>
              <a:gd name="connsiteX206" fmla="*/ 2550206 w 11243827"/>
              <a:gd name="connsiteY206" fmla="*/ 5524958 h 5641173"/>
              <a:gd name="connsiteX207" fmla="*/ 2443041 w 11243827"/>
              <a:gd name="connsiteY207" fmla="*/ 5523990 h 5641173"/>
              <a:gd name="connsiteX208" fmla="*/ 2435613 w 11243827"/>
              <a:gd name="connsiteY208" fmla="*/ 5526704 h 5641173"/>
              <a:gd name="connsiteX209" fmla="*/ 2405682 w 11243827"/>
              <a:gd name="connsiteY209" fmla="*/ 5528307 h 5641173"/>
              <a:gd name="connsiteX210" fmla="*/ 2397487 w 11243827"/>
              <a:gd name="connsiteY210" fmla="*/ 5540337 h 5641173"/>
              <a:gd name="connsiteX211" fmla="*/ 2297454 w 11243827"/>
              <a:gd name="connsiteY211" fmla="*/ 5550765 h 5641173"/>
              <a:gd name="connsiteX212" fmla="*/ 2056700 w 11243827"/>
              <a:gd name="connsiteY212" fmla="*/ 5555489 h 5641173"/>
              <a:gd name="connsiteX213" fmla="*/ 1878530 w 11243827"/>
              <a:gd name="connsiteY213" fmla="*/ 5535330 h 5641173"/>
              <a:gd name="connsiteX214" fmla="*/ 1859292 w 11243827"/>
              <a:gd name="connsiteY214" fmla="*/ 5535461 h 5641173"/>
              <a:gd name="connsiteX215" fmla="*/ 1835626 w 11243827"/>
              <a:gd name="connsiteY215" fmla="*/ 5533793 h 5641173"/>
              <a:gd name="connsiteX216" fmla="*/ 1798939 w 11243827"/>
              <a:gd name="connsiteY216" fmla="*/ 5540285 h 5641173"/>
              <a:gd name="connsiteX217" fmla="*/ 1779046 w 11243827"/>
              <a:gd name="connsiteY217" fmla="*/ 5549949 h 5641173"/>
              <a:gd name="connsiteX218" fmla="*/ 1772421 w 11243827"/>
              <a:gd name="connsiteY218" fmla="*/ 5549018 h 5641173"/>
              <a:gd name="connsiteX219" fmla="*/ 1772052 w 11243827"/>
              <a:gd name="connsiteY219" fmla="*/ 5545689 h 5641173"/>
              <a:gd name="connsiteX220" fmla="*/ 1711543 w 11243827"/>
              <a:gd name="connsiteY220" fmla="*/ 5534558 h 5641173"/>
              <a:gd name="connsiteX221" fmla="*/ 1631462 w 11243827"/>
              <a:gd name="connsiteY221" fmla="*/ 5491807 h 5641173"/>
              <a:gd name="connsiteX222" fmla="*/ 1538763 w 11243827"/>
              <a:gd name="connsiteY222" fmla="*/ 5482781 h 5641173"/>
              <a:gd name="connsiteX223" fmla="*/ 1501533 w 11243827"/>
              <a:gd name="connsiteY223" fmla="*/ 5467817 h 5641173"/>
              <a:gd name="connsiteX224" fmla="*/ 1461266 w 11243827"/>
              <a:gd name="connsiteY224" fmla="*/ 5469343 h 5641173"/>
              <a:gd name="connsiteX225" fmla="*/ 1449415 w 11243827"/>
              <a:gd name="connsiteY225" fmla="*/ 5460467 h 5641173"/>
              <a:gd name="connsiteX226" fmla="*/ 1447454 w 11243827"/>
              <a:gd name="connsiteY226" fmla="*/ 5458776 h 5641173"/>
              <a:gd name="connsiteX227" fmla="*/ 1437814 w 11243827"/>
              <a:gd name="connsiteY227" fmla="*/ 5455515 h 5641173"/>
              <a:gd name="connsiteX228" fmla="*/ 1437334 w 11243827"/>
              <a:gd name="connsiteY228" fmla="*/ 5450209 h 5641173"/>
              <a:gd name="connsiteX229" fmla="*/ 1424429 w 11243827"/>
              <a:gd name="connsiteY229" fmla="*/ 5442157 h 5641173"/>
              <a:gd name="connsiteX230" fmla="*/ 1406063 w 11243827"/>
              <a:gd name="connsiteY230" fmla="*/ 5437380 h 5641173"/>
              <a:gd name="connsiteX231" fmla="*/ 1316379 w 11243827"/>
              <a:gd name="connsiteY231" fmla="*/ 5419601 h 5641173"/>
              <a:gd name="connsiteX232" fmla="*/ 1264090 w 11243827"/>
              <a:gd name="connsiteY232" fmla="*/ 5406153 h 5641173"/>
              <a:gd name="connsiteX233" fmla="*/ 1246374 w 11243827"/>
              <a:gd name="connsiteY233" fmla="*/ 5396631 h 5641173"/>
              <a:gd name="connsiteX234" fmla="*/ 1220190 w 11243827"/>
              <a:gd name="connsiteY234" fmla="*/ 5386301 h 5641173"/>
              <a:gd name="connsiteX235" fmla="*/ 1175643 w 11243827"/>
              <a:gd name="connsiteY235" fmla="*/ 5364651 h 5641173"/>
              <a:gd name="connsiteX236" fmla="*/ 1150342 w 11243827"/>
              <a:gd name="connsiteY236" fmla="*/ 5358447 h 5641173"/>
              <a:gd name="connsiteX237" fmla="*/ 1112024 w 11243827"/>
              <a:gd name="connsiteY237" fmla="*/ 5345786 h 5641173"/>
              <a:gd name="connsiteX238" fmla="*/ 1100870 w 11243827"/>
              <a:gd name="connsiteY238" fmla="*/ 5343651 h 5641173"/>
              <a:gd name="connsiteX239" fmla="*/ 1096383 w 11243827"/>
              <a:gd name="connsiteY239" fmla="*/ 5343015 h 5641173"/>
              <a:gd name="connsiteX240" fmla="*/ 1085571 w 11243827"/>
              <a:gd name="connsiteY240" fmla="*/ 5345836 h 5641173"/>
              <a:gd name="connsiteX241" fmla="*/ 1058039 w 11243827"/>
              <a:gd name="connsiteY241" fmla="*/ 5343504 h 5641173"/>
              <a:gd name="connsiteX242" fmla="*/ 1055426 w 11243827"/>
              <a:gd name="connsiteY242" fmla="*/ 5339088 h 5641173"/>
              <a:gd name="connsiteX243" fmla="*/ 1044738 w 11243827"/>
              <a:gd name="connsiteY243" fmla="*/ 5333063 h 5641173"/>
              <a:gd name="connsiteX244" fmla="*/ 1033909 w 11243827"/>
              <a:gd name="connsiteY244" fmla="*/ 5335680 h 5641173"/>
              <a:gd name="connsiteX245" fmla="*/ 1012649 w 11243827"/>
              <a:gd name="connsiteY245" fmla="*/ 5334541 h 5641173"/>
              <a:gd name="connsiteX246" fmla="*/ 1007115 w 11243827"/>
              <a:gd name="connsiteY246" fmla="*/ 5332775 h 5641173"/>
              <a:gd name="connsiteX247" fmla="*/ 986002 w 11243827"/>
              <a:gd name="connsiteY247" fmla="*/ 5334906 h 5641173"/>
              <a:gd name="connsiteX248" fmla="*/ 953418 w 11243827"/>
              <a:gd name="connsiteY248" fmla="*/ 5333901 h 5641173"/>
              <a:gd name="connsiteX249" fmla="*/ 916854 w 11243827"/>
              <a:gd name="connsiteY249" fmla="*/ 5329435 h 5641173"/>
              <a:gd name="connsiteX250" fmla="*/ 905651 w 11243827"/>
              <a:gd name="connsiteY250" fmla="*/ 5332114 h 5641173"/>
              <a:gd name="connsiteX251" fmla="*/ 836961 w 11243827"/>
              <a:gd name="connsiteY251" fmla="*/ 5330803 h 5641173"/>
              <a:gd name="connsiteX252" fmla="*/ 817627 w 11243827"/>
              <a:gd name="connsiteY252" fmla="*/ 5330580 h 5641173"/>
              <a:gd name="connsiteX253" fmla="*/ 801817 w 11243827"/>
              <a:gd name="connsiteY253" fmla="*/ 5325937 h 5641173"/>
              <a:gd name="connsiteX254" fmla="*/ 798857 w 11243827"/>
              <a:gd name="connsiteY254" fmla="*/ 5320979 h 5641173"/>
              <a:gd name="connsiteX255" fmla="*/ 788354 w 11243827"/>
              <a:gd name="connsiteY255" fmla="*/ 5320143 h 5641173"/>
              <a:gd name="connsiteX256" fmla="*/ 785726 w 11243827"/>
              <a:gd name="connsiteY256" fmla="*/ 5318989 h 5641173"/>
              <a:gd name="connsiteX257" fmla="*/ 770507 w 11243827"/>
              <a:gd name="connsiteY257" fmla="*/ 5313309 h 5641173"/>
              <a:gd name="connsiteX258" fmla="*/ 733810 w 11243827"/>
              <a:gd name="connsiteY258" fmla="*/ 5324286 h 5641173"/>
              <a:gd name="connsiteX259" fmla="*/ 692117 w 11243827"/>
              <a:gd name="connsiteY259" fmla="*/ 5318786 h 5641173"/>
              <a:gd name="connsiteX260" fmla="*/ 574943 w 11243827"/>
              <a:gd name="connsiteY260" fmla="*/ 5327578 h 5641173"/>
              <a:gd name="connsiteX261" fmla="*/ 441302 w 11243827"/>
              <a:gd name="connsiteY261" fmla="*/ 5307062 h 5641173"/>
              <a:gd name="connsiteX262" fmla="*/ 336819 w 11243827"/>
              <a:gd name="connsiteY262" fmla="*/ 5336690 h 5641173"/>
              <a:gd name="connsiteX263" fmla="*/ 270932 w 11243827"/>
              <a:gd name="connsiteY263" fmla="*/ 5345451 h 5641173"/>
              <a:gd name="connsiteX264" fmla="*/ 194189 w 11243827"/>
              <a:gd name="connsiteY264" fmla="*/ 5343588 h 5641173"/>
              <a:gd name="connsiteX265" fmla="*/ 192552 w 11243827"/>
              <a:gd name="connsiteY265" fmla="*/ 5342845 h 5641173"/>
              <a:gd name="connsiteX266" fmla="*/ 178320 w 11243827"/>
              <a:gd name="connsiteY266" fmla="*/ 5343766 h 5641173"/>
              <a:gd name="connsiteX267" fmla="*/ 175596 w 11243827"/>
              <a:gd name="connsiteY267" fmla="*/ 5346411 h 5641173"/>
              <a:gd name="connsiteX268" fmla="*/ 147287 w 11243827"/>
              <a:gd name="connsiteY268" fmla="*/ 5352625 h 5641173"/>
              <a:gd name="connsiteX269" fmla="*/ 114847 w 11243827"/>
              <a:gd name="connsiteY269" fmla="*/ 5355844 h 5641173"/>
              <a:gd name="connsiteX270" fmla="*/ 114306 w 11243827"/>
              <a:gd name="connsiteY270" fmla="*/ 5354983 h 5641173"/>
              <a:gd name="connsiteX271" fmla="*/ 89264 w 11243827"/>
              <a:gd name="connsiteY271" fmla="*/ 5348886 h 5641173"/>
              <a:gd name="connsiteX272" fmla="*/ 49794 w 11243827"/>
              <a:gd name="connsiteY272" fmla="*/ 5329950 h 5641173"/>
              <a:gd name="connsiteX273" fmla="*/ 19924 w 11243827"/>
              <a:gd name="connsiteY273" fmla="*/ 5334282 h 5641173"/>
              <a:gd name="connsiteX274" fmla="*/ 13819 w 11243827"/>
              <a:gd name="connsiteY274" fmla="*/ 5334653 h 5641173"/>
              <a:gd name="connsiteX275" fmla="*/ 13657 w 11243827"/>
              <a:gd name="connsiteY275" fmla="*/ 5334455 h 5641173"/>
              <a:gd name="connsiteX276" fmla="*/ 7139 w 11243827"/>
              <a:gd name="connsiteY276" fmla="*/ 5334438 h 5641173"/>
              <a:gd name="connsiteX277" fmla="*/ 2684 w 11243827"/>
              <a:gd name="connsiteY277" fmla="*/ 5335333 h 5641173"/>
              <a:gd name="connsiteX278" fmla="*/ 0 w 11243827"/>
              <a:gd name="connsiteY278" fmla="*/ 5335496 h 5641173"/>
              <a:gd name="connsiteX279" fmla="*/ 0 w 11243827"/>
              <a:gd name="connsiteY279" fmla="*/ 10592 h 5641173"/>
              <a:gd name="connsiteX280" fmla="*/ 11243827 w 11243827"/>
              <a:gd name="connsiteY280" fmla="*/ 0 h 5641173"/>
              <a:gd name="connsiteX0" fmla="*/ 11243827 w 11243827"/>
              <a:gd name="connsiteY0" fmla="*/ 0 h 5641173"/>
              <a:gd name="connsiteX1" fmla="*/ 11243827 w 11243827"/>
              <a:gd name="connsiteY1" fmla="*/ 1470035 h 5641173"/>
              <a:gd name="connsiteX2" fmla="*/ 11243827 w 11243827"/>
              <a:gd name="connsiteY2" fmla="*/ 5001571 h 5641173"/>
              <a:gd name="connsiteX3" fmla="*/ 11243827 w 11243827"/>
              <a:gd name="connsiteY3" fmla="*/ 5209610 h 5641173"/>
              <a:gd name="connsiteX4" fmla="*/ 11240675 w 11243827"/>
              <a:gd name="connsiteY4" fmla="*/ 5210442 h 5641173"/>
              <a:gd name="connsiteX5" fmla="*/ 11179959 w 11243827"/>
              <a:gd name="connsiteY5" fmla="*/ 5221199 h 5641173"/>
              <a:gd name="connsiteX6" fmla="*/ 11105493 w 11243827"/>
              <a:gd name="connsiteY6" fmla="*/ 5259905 h 5641173"/>
              <a:gd name="connsiteX7" fmla="*/ 11078640 w 11243827"/>
              <a:gd name="connsiteY7" fmla="*/ 5263531 h 5641173"/>
              <a:gd name="connsiteX8" fmla="*/ 11079616 w 11243827"/>
              <a:gd name="connsiteY8" fmla="*/ 5270380 h 5641173"/>
              <a:gd name="connsiteX9" fmla="*/ 11069641 w 11243827"/>
              <a:gd name="connsiteY9" fmla="*/ 5270884 h 5641173"/>
              <a:gd name="connsiteX10" fmla="*/ 11047377 w 11243827"/>
              <a:gd name="connsiteY10" fmla="*/ 5271051 h 5641173"/>
              <a:gd name="connsiteX11" fmla="*/ 10980705 w 11243827"/>
              <a:gd name="connsiteY11" fmla="*/ 5272951 h 5641173"/>
              <a:gd name="connsiteX12" fmla="*/ 10962514 w 11243827"/>
              <a:gd name="connsiteY12" fmla="*/ 5286084 h 5641173"/>
              <a:gd name="connsiteX13" fmla="*/ 10945307 w 11243827"/>
              <a:gd name="connsiteY13" fmla="*/ 5286290 h 5641173"/>
              <a:gd name="connsiteX14" fmla="*/ 10845516 w 11243827"/>
              <a:gd name="connsiteY14" fmla="*/ 5303894 h 5641173"/>
              <a:gd name="connsiteX15" fmla="*/ 10831795 w 11243827"/>
              <a:gd name="connsiteY15" fmla="*/ 5305210 h 5641173"/>
              <a:gd name="connsiteX16" fmla="*/ 10824365 w 11243827"/>
              <a:gd name="connsiteY16" fmla="*/ 5311111 h 5641173"/>
              <a:gd name="connsiteX17" fmla="*/ 10797756 w 11243827"/>
              <a:gd name="connsiteY17" fmla="*/ 5312285 h 5641173"/>
              <a:gd name="connsiteX18" fmla="*/ 10796525 w 11243827"/>
              <a:gd name="connsiteY18" fmla="*/ 5315645 h 5641173"/>
              <a:gd name="connsiteX19" fmla="*/ 10709063 w 11243827"/>
              <a:gd name="connsiteY19" fmla="*/ 5344492 h 5641173"/>
              <a:gd name="connsiteX20" fmla="*/ 10694078 w 11243827"/>
              <a:gd name="connsiteY20" fmla="*/ 5349258 h 5641173"/>
              <a:gd name="connsiteX21" fmla="*/ 10681131 w 11243827"/>
              <a:gd name="connsiteY21" fmla="*/ 5347812 h 5641173"/>
              <a:gd name="connsiteX22" fmla="*/ 10609448 w 11243827"/>
              <a:gd name="connsiteY22" fmla="*/ 5351931 h 5641173"/>
              <a:gd name="connsiteX23" fmla="*/ 10592397 w 11243827"/>
              <a:gd name="connsiteY23" fmla="*/ 5349402 h 5641173"/>
              <a:gd name="connsiteX24" fmla="*/ 10585227 w 11243827"/>
              <a:gd name="connsiteY24" fmla="*/ 5344063 h 5641173"/>
              <a:gd name="connsiteX25" fmla="*/ 10557472 w 11243827"/>
              <a:gd name="connsiteY25" fmla="*/ 5354151 h 5641173"/>
              <a:gd name="connsiteX26" fmla="*/ 10514646 w 11243827"/>
              <a:gd name="connsiteY26" fmla="*/ 5361064 h 5641173"/>
              <a:gd name="connsiteX27" fmla="*/ 10494292 w 11243827"/>
              <a:gd name="connsiteY27" fmla="*/ 5366054 h 5641173"/>
              <a:gd name="connsiteX28" fmla="*/ 10477869 w 11243827"/>
              <a:gd name="connsiteY28" fmla="*/ 5363025 h 5641173"/>
              <a:gd name="connsiteX29" fmla="*/ 10384411 w 11243827"/>
              <a:gd name="connsiteY29" fmla="*/ 5362257 h 5641173"/>
              <a:gd name="connsiteX30" fmla="*/ 10362921 w 11243827"/>
              <a:gd name="connsiteY30" fmla="*/ 5357444 h 5641173"/>
              <a:gd name="connsiteX31" fmla="*/ 10352736 w 11243827"/>
              <a:gd name="connsiteY31" fmla="*/ 5347851 h 5641173"/>
              <a:gd name="connsiteX32" fmla="*/ 10344754 w 11243827"/>
              <a:gd name="connsiteY32" fmla="*/ 5351272 h 5641173"/>
              <a:gd name="connsiteX33" fmla="*/ 10288226 w 11243827"/>
              <a:gd name="connsiteY33" fmla="*/ 5351613 h 5641173"/>
              <a:gd name="connsiteX34" fmla="*/ 10251350 w 11243827"/>
              <a:gd name="connsiteY34" fmla="*/ 5352711 h 5641173"/>
              <a:gd name="connsiteX35" fmla="*/ 10249108 w 11243827"/>
              <a:gd name="connsiteY35" fmla="*/ 5365881 h 5641173"/>
              <a:gd name="connsiteX36" fmla="*/ 10216272 w 11243827"/>
              <a:gd name="connsiteY36" fmla="*/ 5370573 h 5641173"/>
              <a:gd name="connsiteX37" fmla="*/ 10181278 w 11243827"/>
              <a:gd name="connsiteY37" fmla="*/ 5362119 h 5641173"/>
              <a:gd name="connsiteX38" fmla="*/ 10140033 w 11243827"/>
              <a:gd name="connsiteY38" fmla="*/ 5363304 h 5641173"/>
              <a:gd name="connsiteX39" fmla="*/ 10115353 w 11243827"/>
              <a:gd name="connsiteY39" fmla="*/ 5363869 h 5641173"/>
              <a:gd name="connsiteX40" fmla="*/ 10050578 w 11243827"/>
              <a:gd name="connsiteY40" fmla="*/ 5376153 h 5641173"/>
              <a:gd name="connsiteX41" fmla="*/ 9945478 w 11243827"/>
              <a:gd name="connsiteY41" fmla="*/ 5422859 h 5641173"/>
              <a:gd name="connsiteX42" fmla="*/ 9912481 w 11243827"/>
              <a:gd name="connsiteY42" fmla="*/ 5429477 h 5641173"/>
              <a:gd name="connsiteX43" fmla="*/ 9906713 w 11243827"/>
              <a:gd name="connsiteY43" fmla="*/ 5426784 h 5641173"/>
              <a:gd name="connsiteX44" fmla="*/ 9742436 w 11243827"/>
              <a:gd name="connsiteY44" fmla="*/ 5454834 h 5641173"/>
              <a:gd name="connsiteX45" fmla="*/ 9713044 w 11243827"/>
              <a:gd name="connsiteY45" fmla="*/ 5456476 h 5641173"/>
              <a:gd name="connsiteX46" fmla="*/ 9691033 w 11243827"/>
              <a:gd name="connsiteY46" fmla="*/ 5455451 h 5641173"/>
              <a:gd name="connsiteX47" fmla="*/ 9638355 w 11243827"/>
              <a:gd name="connsiteY47" fmla="*/ 5464794 h 5641173"/>
              <a:gd name="connsiteX48" fmla="*/ 9552434 w 11243827"/>
              <a:gd name="connsiteY48" fmla="*/ 5485280 h 5641173"/>
              <a:gd name="connsiteX49" fmla="*/ 9533883 w 11243827"/>
              <a:gd name="connsiteY49" fmla="*/ 5488516 h 5641173"/>
              <a:gd name="connsiteX50" fmla="*/ 9516916 w 11243827"/>
              <a:gd name="connsiteY50" fmla="*/ 5486828 h 5641173"/>
              <a:gd name="connsiteX51" fmla="*/ 9512093 w 11243827"/>
              <a:gd name="connsiteY51" fmla="*/ 5482541 h 5641173"/>
              <a:gd name="connsiteX52" fmla="*/ 9501725 w 11243827"/>
              <a:gd name="connsiteY52" fmla="*/ 5483603 h 5641173"/>
              <a:gd name="connsiteX53" fmla="*/ 9498754 w 11243827"/>
              <a:gd name="connsiteY53" fmla="*/ 5482951 h 5641173"/>
              <a:gd name="connsiteX54" fmla="*/ 9481932 w 11243827"/>
              <a:gd name="connsiteY54" fmla="*/ 5480151 h 5641173"/>
              <a:gd name="connsiteX55" fmla="*/ 9451321 w 11243827"/>
              <a:gd name="connsiteY55" fmla="*/ 5497375 h 5641173"/>
              <a:gd name="connsiteX56" fmla="*/ 9409298 w 11243827"/>
              <a:gd name="connsiteY56" fmla="*/ 5499478 h 5641173"/>
              <a:gd name="connsiteX57" fmla="*/ 9303056 w 11243827"/>
              <a:gd name="connsiteY57" fmla="*/ 5519093 h 5641173"/>
              <a:gd name="connsiteX58" fmla="*/ 9229078 w 11243827"/>
              <a:gd name="connsiteY58" fmla="*/ 5524154 h 5641173"/>
              <a:gd name="connsiteX59" fmla="*/ 9165105 w 11243827"/>
              <a:gd name="connsiteY59" fmla="*/ 5532892 h 5641173"/>
              <a:gd name="connsiteX60" fmla="*/ 9077301 w 11243827"/>
              <a:gd name="connsiteY60" fmla="*/ 5580356 h 5641173"/>
              <a:gd name="connsiteX61" fmla="*/ 8960065 w 11243827"/>
              <a:gd name="connsiteY61" fmla="*/ 5597982 h 5641173"/>
              <a:gd name="connsiteX62" fmla="*/ 8953536 w 11243827"/>
              <a:gd name="connsiteY62" fmla="*/ 5606638 h 5641173"/>
              <a:gd name="connsiteX63" fmla="*/ 8943907 w 11243827"/>
              <a:gd name="connsiteY63" fmla="*/ 5612541 h 5641173"/>
              <a:gd name="connsiteX64" fmla="*/ 8942046 w 11243827"/>
              <a:gd name="connsiteY64" fmla="*/ 5612112 h 5641173"/>
              <a:gd name="connsiteX65" fmla="*/ 8928824 w 11243827"/>
              <a:gd name="connsiteY65" fmla="*/ 5615549 h 5641173"/>
              <a:gd name="connsiteX66" fmla="*/ 8927294 w 11243827"/>
              <a:gd name="connsiteY66" fmla="*/ 5618607 h 5641173"/>
              <a:gd name="connsiteX67" fmla="*/ 8918651 w 11243827"/>
              <a:gd name="connsiteY67" fmla="*/ 5621688 h 5641173"/>
              <a:gd name="connsiteX68" fmla="*/ 8902772 w 11243827"/>
              <a:gd name="connsiteY68" fmla="*/ 5629703 h 5641173"/>
              <a:gd name="connsiteX69" fmla="*/ 8898724 w 11243827"/>
              <a:gd name="connsiteY69" fmla="*/ 5629379 h 5641173"/>
              <a:gd name="connsiteX70" fmla="*/ 8873099 w 11243827"/>
              <a:gd name="connsiteY70" fmla="*/ 5638628 h 5641173"/>
              <a:gd name="connsiteX71" fmla="*/ 8872234 w 11243827"/>
              <a:gd name="connsiteY71" fmla="*/ 5637889 h 5641173"/>
              <a:gd name="connsiteX72" fmla="*/ 8862777 w 11243827"/>
              <a:gd name="connsiteY72" fmla="*/ 5636711 h 5641173"/>
              <a:gd name="connsiteX73" fmla="*/ 8845869 w 11243827"/>
              <a:gd name="connsiteY73" fmla="*/ 5636436 h 5641173"/>
              <a:gd name="connsiteX74" fmla="*/ 8800548 w 11243827"/>
              <a:gd name="connsiteY74" fmla="*/ 5625084 h 5641173"/>
              <a:gd name="connsiteX75" fmla="*/ 8773774 w 11243827"/>
              <a:gd name="connsiteY75" fmla="*/ 5634630 h 5641173"/>
              <a:gd name="connsiteX76" fmla="*/ 8698255 w 11243827"/>
              <a:gd name="connsiteY76" fmla="*/ 5636083 h 5641173"/>
              <a:gd name="connsiteX77" fmla="*/ 8619167 w 11243827"/>
              <a:gd name="connsiteY77" fmla="*/ 5619130 h 5641173"/>
              <a:gd name="connsiteX78" fmla="*/ 8539822 w 11243827"/>
              <a:gd name="connsiteY78" fmla="*/ 5616905 h 5641173"/>
              <a:gd name="connsiteX79" fmla="*/ 8511094 w 11243827"/>
              <a:gd name="connsiteY79" fmla="*/ 5617360 h 5641173"/>
              <a:gd name="connsiteX80" fmla="*/ 8459886 w 11243827"/>
              <a:gd name="connsiteY80" fmla="*/ 5612612 h 5641173"/>
              <a:gd name="connsiteX81" fmla="*/ 8436432 w 11243827"/>
              <a:gd name="connsiteY81" fmla="*/ 5606990 h 5641173"/>
              <a:gd name="connsiteX82" fmla="*/ 8435403 w 11243827"/>
              <a:gd name="connsiteY82" fmla="*/ 5607336 h 5641173"/>
              <a:gd name="connsiteX83" fmla="*/ 8433307 w 11243827"/>
              <a:gd name="connsiteY83" fmla="*/ 5604917 h 5641173"/>
              <a:gd name="connsiteX84" fmla="*/ 8428968 w 11243827"/>
              <a:gd name="connsiteY84" fmla="*/ 5603796 h 5641173"/>
              <a:gd name="connsiteX85" fmla="*/ 8417124 w 11243827"/>
              <a:gd name="connsiteY85" fmla="*/ 5604518 h 5641173"/>
              <a:gd name="connsiteX86" fmla="*/ 8412669 w 11243827"/>
              <a:gd name="connsiteY86" fmla="*/ 5605413 h 5641173"/>
              <a:gd name="connsiteX87" fmla="*/ 8406152 w 11243827"/>
              <a:gd name="connsiteY87" fmla="*/ 5605396 h 5641173"/>
              <a:gd name="connsiteX88" fmla="*/ 8405989 w 11243827"/>
              <a:gd name="connsiteY88" fmla="*/ 5605197 h 5641173"/>
              <a:gd name="connsiteX89" fmla="*/ 8399884 w 11243827"/>
              <a:gd name="connsiteY89" fmla="*/ 5605568 h 5641173"/>
              <a:gd name="connsiteX90" fmla="*/ 8370014 w 11243827"/>
              <a:gd name="connsiteY90" fmla="*/ 5609900 h 5641173"/>
              <a:gd name="connsiteX91" fmla="*/ 8330544 w 11243827"/>
              <a:gd name="connsiteY91" fmla="*/ 5590964 h 5641173"/>
              <a:gd name="connsiteX92" fmla="*/ 8314221 w 11243827"/>
              <a:gd name="connsiteY92" fmla="*/ 5587682 h 5641173"/>
              <a:gd name="connsiteX93" fmla="*/ 8305502 w 11243827"/>
              <a:gd name="connsiteY93" fmla="*/ 5584868 h 5641173"/>
              <a:gd name="connsiteX94" fmla="*/ 8304962 w 11243827"/>
              <a:gd name="connsiteY94" fmla="*/ 5584007 h 5641173"/>
              <a:gd name="connsiteX95" fmla="*/ 8276324 w 11243827"/>
              <a:gd name="connsiteY95" fmla="*/ 5588260 h 5641173"/>
              <a:gd name="connsiteX96" fmla="*/ 8272522 w 11243827"/>
              <a:gd name="connsiteY96" fmla="*/ 5587226 h 5641173"/>
              <a:gd name="connsiteX97" fmla="*/ 8253857 w 11243827"/>
              <a:gd name="connsiteY97" fmla="*/ 5592043 h 5641173"/>
              <a:gd name="connsiteX98" fmla="*/ 8244212 w 11243827"/>
              <a:gd name="connsiteY98" fmla="*/ 5593439 h 5641173"/>
              <a:gd name="connsiteX99" fmla="*/ 8241488 w 11243827"/>
              <a:gd name="connsiteY99" fmla="*/ 5596085 h 5641173"/>
              <a:gd name="connsiteX100" fmla="*/ 8227256 w 11243827"/>
              <a:gd name="connsiteY100" fmla="*/ 5597005 h 5641173"/>
              <a:gd name="connsiteX101" fmla="*/ 8225619 w 11243827"/>
              <a:gd name="connsiteY101" fmla="*/ 5596262 h 5641173"/>
              <a:gd name="connsiteX102" fmla="*/ 8213882 w 11243827"/>
              <a:gd name="connsiteY102" fmla="*/ 5600179 h 5641173"/>
              <a:gd name="connsiteX103" fmla="*/ 8204045 w 11243827"/>
              <a:gd name="connsiteY103" fmla="*/ 5607275 h 5641173"/>
              <a:gd name="connsiteX104" fmla="*/ 8082989 w 11243827"/>
              <a:gd name="connsiteY104" fmla="*/ 5603160 h 5641173"/>
              <a:gd name="connsiteX105" fmla="*/ 7976942 w 11243827"/>
              <a:gd name="connsiteY105" fmla="*/ 5598455 h 5641173"/>
              <a:gd name="connsiteX106" fmla="*/ 7950121 w 11243827"/>
              <a:gd name="connsiteY106" fmla="*/ 5590893 h 5641173"/>
              <a:gd name="connsiteX107" fmla="*/ 7727691 w 11243827"/>
              <a:gd name="connsiteY107" fmla="*/ 5621064 h 5641173"/>
              <a:gd name="connsiteX108" fmla="*/ 7685998 w 11243827"/>
              <a:gd name="connsiteY108" fmla="*/ 5615564 h 5641173"/>
              <a:gd name="connsiteX109" fmla="*/ 7649302 w 11243827"/>
              <a:gd name="connsiteY109" fmla="*/ 5626541 h 5641173"/>
              <a:gd name="connsiteX110" fmla="*/ 7634083 w 11243827"/>
              <a:gd name="connsiteY110" fmla="*/ 5620862 h 5641173"/>
              <a:gd name="connsiteX111" fmla="*/ 7631455 w 11243827"/>
              <a:gd name="connsiteY111" fmla="*/ 5619708 h 5641173"/>
              <a:gd name="connsiteX112" fmla="*/ 7620952 w 11243827"/>
              <a:gd name="connsiteY112" fmla="*/ 5618872 h 5641173"/>
              <a:gd name="connsiteX113" fmla="*/ 7617992 w 11243827"/>
              <a:gd name="connsiteY113" fmla="*/ 5613914 h 5641173"/>
              <a:gd name="connsiteX114" fmla="*/ 7602182 w 11243827"/>
              <a:gd name="connsiteY114" fmla="*/ 5609271 h 5641173"/>
              <a:gd name="connsiteX115" fmla="*/ 7582847 w 11243827"/>
              <a:gd name="connsiteY115" fmla="*/ 5609047 h 5641173"/>
              <a:gd name="connsiteX116" fmla="*/ 7514158 w 11243827"/>
              <a:gd name="connsiteY116" fmla="*/ 5607737 h 5641173"/>
              <a:gd name="connsiteX117" fmla="*/ 7502955 w 11243827"/>
              <a:gd name="connsiteY117" fmla="*/ 5610415 h 5641173"/>
              <a:gd name="connsiteX118" fmla="*/ 7466391 w 11243827"/>
              <a:gd name="connsiteY118" fmla="*/ 5605949 h 5641173"/>
              <a:gd name="connsiteX119" fmla="*/ 7433806 w 11243827"/>
              <a:gd name="connsiteY119" fmla="*/ 5604945 h 5641173"/>
              <a:gd name="connsiteX120" fmla="*/ 7412693 w 11243827"/>
              <a:gd name="connsiteY120" fmla="*/ 5607075 h 5641173"/>
              <a:gd name="connsiteX121" fmla="*/ 7407159 w 11243827"/>
              <a:gd name="connsiteY121" fmla="*/ 5605310 h 5641173"/>
              <a:gd name="connsiteX122" fmla="*/ 7385900 w 11243827"/>
              <a:gd name="connsiteY122" fmla="*/ 5604171 h 5641173"/>
              <a:gd name="connsiteX123" fmla="*/ 7375071 w 11243827"/>
              <a:gd name="connsiteY123" fmla="*/ 5606788 h 5641173"/>
              <a:gd name="connsiteX124" fmla="*/ 7364382 w 11243827"/>
              <a:gd name="connsiteY124" fmla="*/ 5600762 h 5641173"/>
              <a:gd name="connsiteX125" fmla="*/ 7361770 w 11243827"/>
              <a:gd name="connsiteY125" fmla="*/ 5596347 h 5641173"/>
              <a:gd name="connsiteX126" fmla="*/ 7346641 w 11243827"/>
              <a:gd name="connsiteY126" fmla="*/ 5598329 h 5641173"/>
              <a:gd name="connsiteX127" fmla="*/ 7334238 w 11243827"/>
              <a:gd name="connsiteY127" fmla="*/ 5594014 h 5641173"/>
              <a:gd name="connsiteX128" fmla="*/ 7323426 w 11243827"/>
              <a:gd name="connsiteY128" fmla="*/ 5596835 h 5641173"/>
              <a:gd name="connsiteX129" fmla="*/ 7318938 w 11243827"/>
              <a:gd name="connsiteY129" fmla="*/ 5596200 h 5641173"/>
              <a:gd name="connsiteX130" fmla="*/ 7307784 w 11243827"/>
              <a:gd name="connsiteY130" fmla="*/ 5594065 h 5641173"/>
              <a:gd name="connsiteX131" fmla="*/ 7288540 w 11243827"/>
              <a:gd name="connsiteY131" fmla="*/ 5589320 h 5641173"/>
              <a:gd name="connsiteX132" fmla="*/ 7282537 w 11243827"/>
              <a:gd name="connsiteY132" fmla="*/ 5588660 h 5641173"/>
              <a:gd name="connsiteX133" fmla="*/ 7269466 w 11243827"/>
              <a:gd name="connsiteY133" fmla="*/ 5581404 h 5641173"/>
              <a:gd name="connsiteX134" fmla="*/ 7244165 w 11243827"/>
              <a:gd name="connsiteY134" fmla="*/ 5575200 h 5641173"/>
              <a:gd name="connsiteX135" fmla="*/ 7199619 w 11243827"/>
              <a:gd name="connsiteY135" fmla="*/ 5553550 h 5641173"/>
              <a:gd name="connsiteX136" fmla="*/ 7173434 w 11243827"/>
              <a:gd name="connsiteY136" fmla="*/ 5543219 h 5641173"/>
              <a:gd name="connsiteX137" fmla="*/ 7155718 w 11243827"/>
              <a:gd name="connsiteY137" fmla="*/ 5533697 h 5641173"/>
              <a:gd name="connsiteX138" fmla="*/ 7103430 w 11243827"/>
              <a:gd name="connsiteY138" fmla="*/ 5520249 h 5641173"/>
              <a:gd name="connsiteX139" fmla="*/ 7013746 w 11243827"/>
              <a:gd name="connsiteY139" fmla="*/ 5502470 h 5641173"/>
              <a:gd name="connsiteX140" fmla="*/ 6995379 w 11243827"/>
              <a:gd name="connsiteY140" fmla="*/ 5497693 h 5641173"/>
              <a:gd name="connsiteX141" fmla="*/ 6982475 w 11243827"/>
              <a:gd name="connsiteY141" fmla="*/ 5489641 h 5641173"/>
              <a:gd name="connsiteX142" fmla="*/ 6981994 w 11243827"/>
              <a:gd name="connsiteY142" fmla="*/ 5484335 h 5641173"/>
              <a:gd name="connsiteX143" fmla="*/ 6972355 w 11243827"/>
              <a:gd name="connsiteY143" fmla="*/ 5481074 h 5641173"/>
              <a:gd name="connsiteX144" fmla="*/ 6970394 w 11243827"/>
              <a:gd name="connsiteY144" fmla="*/ 5479383 h 5641173"/>
              <a:gd name="connsiteX145" fmla="*/ 6958543 w 11243827"/>
              <a:gd name="connsiteY145" fmla="*/ 5470507 h 5641173"/>
              <a:gd name="connsiteX146" fmla="*/ 6918276 w 11243827"/>
              <a:gd name="connsiteY146" fmla="*/ 5472034 h 5641173"/>
              <a:gd name="connsiteX147" fmla="*/ 6881046 w 11243827"/>
              <a:gd name="connsiteY147" fmla="*/ 5457070 h 5641173"/>
              <a:gd name="connsiteX148" fmla="*/ 6752164 w 11243827"/>
              <a:gd name="connsiteY148" fmla="*/ 5425021 h 5641173"/>
              <a:gd name="connsiteX149" fmla="*/ 6724964 w 11243827"/>
              <a:gd name="connsiteY149" fmla="*/ 5414071 h 5641173"/>
              <a:gd name="connsiteX150" fmla="*/ 6683286 w 11243827"/>
              <a:gd name="connsiteY150" fmla="*/ 5405383 h 5641173"/>
              <a:gd name="connsiteX151" fmla="*/ 6644277 w 11243827"/>
              <a:gd name="connsiteY151" fmla="*/ 5429684 h 5641173"/>
              <a:gd name="connsiteX152" fmla="*/ 6532914 w 11243827"/>
              <a:gd name="connsiteY152" fmla="*/ 5431205 h 5641173"/>
              <a:gd name="connsiteX153" fmla="*/ 6307459 w 11243827"/>
              <a:gd name="connsiteY153" fmla="*/ 5467087 h 5641173"/>
              <a:gd name="connsiteX154" fmla="*/ 6196243 w 11243827"/>
              <a:gd name="connsiteY154" fmla="*/ 5515042 h 5641173"/>
              <a:gd name="connsiteX155" fmla="*/ 6099124 w 11243827"/>
              <a:gd name="connsiteY155" fmla="*/ 5516848 h 5641173"/>
              <a:gd name="connsiteX156" fmla="*/ 6016077 w 11243827"/>
              <a:gd name="connsiteY156" fmla="*/ 5528642 h 5641173"/>
              <a:gd name="connsiteX157" fmla="*/ 6004389 w 11243827"/>
              <a:gd name="connsiteY157" fmla="*/ 5531206 h 5641173"/>
              <a:gd name="connsiteX158" fmla="*/ 5933945 w 11243827"/>
              <a:gd name="connsiteY158" fmla="*/ 5538840 h 5641173"/>
              <a:gd name="connsiteX159" fmla="*/ 5883936 w 11243827"/>
              <a:gd name="connsiteY159" fmla="*/ 5553807 h 5641173"/>
              <a:gd name="connsiteX160" fmla="*/ 5798331 w 11243827"/>
              <a:gd name="connsiteY160" fmla="*/ 5564248 h 5641173"/>
              <a:gd name="connsiteX161" fmla="*/ 5712738 w 11243827"/>
              <a:gd name="connsiteY161" fmla="*/ 5573120 h 5641173"/>
              <a:gd name="connsiteX162" fmla="*/ 5681342 w 11243827"/>
              <a:gd name="connsiteY162" fmla="*/ 5575621 h 5641173"/>
              <a:gd name="connsiteX163" fmla="*/ 5627167 w 11243827"/>
              <a:gd name="connsiteY163" fmla="*/ 5583215 h 5641173"/>
              <a:gd name="connsiteX164" fmla="*/ 5591414 w 11243827"/>
              <a:gd name="connsiteY164" fmla="*/ 5587695 h 5641173"/>
              <a:gd name="connsiteX165" fmla="*/ 5583028 w 11243827"/>
              <a:gd name="connsiteY165" fmla="*/ 5580877 h 5641173"/>
              <a:gd name="connsiteX166" fmla="*/ 5549426 w 11243827"/>
              <a:gd name="connsiteY166" fmla="*/ 5582858 h 5641173"/>
              <a:gd name="connsiteX167" fmla="*/ 5519999 w 11243827"/>
              <a:gd name="connsiteY167" fmla="*/ 5592246 h 5641173"/>
              <a:gd name="connsiteX168" fmla="*/ 5480028 w 11243827"/>
              <a:gd name="connsiteY168" fmla="*/ 5597282 h 5641173"/>
              <a:gd name="connsiteX169" fmla="*/ 5456175 w 11243827"/>
              <a:gd name="connsiteY169" fmla="*/ 5600371 h 5641173"/>
              <a:gd name="connsiteX170" fmla="*/ 5388463 w 11243827"/>
              <a:gd name="connsiteY170" fmla="*/ 5602638 h 5641173"/>
              <a:gd name="connsiteX171" fmla="*/ 5265898 w 11243827"/>
              <a:gd name="connsiteY171" fmla="*/ 5591830 h 5641173"/>
              <a:gd name="connsiteX172" fmla="*/ 5231231 w 11243827"/>
              <a:gd name="connsiteY172" fmla="*/ 5592790 h 5641173"/>
              <a:gd name="connsiteX173" fmla="*/ 5226996 w 11243827"/>
              <a:gd name="connsiteY173" fmla="*/ 5595040 h 5641173"/>
              <a:gd name="connsiteX174" fmla="*/ 5175988 w 11243827"/>
              <a:gd name="connsiteY174" fmla="*/ 5588131 h 5641173"/>
              <a:gd name="connsiteX175" fmla="*/ 5107470 w 11243827"/>
              <a:gd name="connsiteY175" fmla="*/ 5594771 h 5641173"/>
              <a:gd name="connsiteX176" fmla="*/ 5027868 w 11243827"/>
              <a:gd name="connsiteY176" fmla="*/ 5605624 h 5641173"/>
              <a:gd name="connsiteX177" fmla="*/ 5007324 w 11243827"/>
              <a:gd name="connsiteY177" fmla="*/ 5609209 h 5641173"/>
              <a:gd name="connsiteX178" fmla="*/ 4952559 w 11243827"/>
              <a:gd name="connsiteY178" fmla="*/ 5611402 h 5641173"/>
              <a:gd name="connsiteX179" fmla="*/ 4826081 w 11243827"/>
              <a:gd name="connsiteY179" fmla="*/ 5616191 h 5641173"/>
              <a:gd name="connsiteX180" fmla="*/ 4823501 w 11243827"/>
              <a:gd name="connsiteY180" fmla="*/ 5619174 h 5641173"/>
              <a:gd name="connsiteX181" fmla="*/ 4813093 w 11243827"/>
              <a:gd name="connsiteY181" fmla="*/ 5620026 h 5641173"/>
              <a:gd name="connsiteX182" fmla="*/ 4810563 w 11243827"/>
              <a:gd name="connsiteY182" fmla="*/ 5620787 h 5641173"/>
              <a:gd name="connsiteX183" fmla="*/ 4795818 w 11243827"/>
              <a:gd name="connsiteY183" fmla="*/ 5624618 h 5641173"/>
              <a:gd name="connsiteX184" fmla="*/ 4758404 w 11243827"/>
              <a:gd name="connsiteY184" fmla="*/ 5619510 h 5641173"/>
              <a:gd name="connsiteX185" fmla="*/ 4717254 w 11243827"/>
              <a:gd name="connsiteY185" fmla="*/ 5624155 h 5641173"/>
              <a:gd name="connsiteX186" fmla="*/ 4591958 w 11243827"/>
              <a:gd name="connsiteY186" fmla="*/ 5624710 h 5641173"/>
              <a:gd name="connsiteX187" fmla="*/ 4476215 w 11243827"/>
              <a:gd name="connsiteY187" fmla="*/ 5628210 h 5641173"/>
              <a:gd name="connsiteX188" fmla="*/ 4425193 w 11243827"/>
              <a:gd name="connsiteY188" fmla="*/ 5627414 h 5641173"/>
              <a:gd name="connsiteX189" fmla="*/ 4383866 w 11243827"/>
              <a:gd name="connsiteY189" fmla="*/ 5626546 h 5641173"/>
              <a:gd name="connsiteX190" fmla="*/ 4385596 w 11243827"/>
              <a:gd name="connsiteY190" fmla="*/ 5634646 h 5641173"/>
              <a:gd name="connsiteX191" fmla="*/ 4360864 w 11243827"/>
              <a:gd name="connsiteY191" fmla="*/ 5641173 h 5641173"/>
              <a:gd name="connsiteX192" fmla="*/ 4328321 w 11243827"/>
              <a:gd name="connsiteY192" fmla="*/ 5626332 h 5641173"/>
              <a:gd name="connsiteX193" fmla="*/ 4309842 w 11243827"/>
              <a:gd name="connsiteY193" fmla="*/ 5626471 h 5641173"/>
              <a:gd name="connsiteX194" fmla="*/ 4277424 w 11243827"/>
              <a:gd name="connsiteY194" fmla="*/ 5631598 h 5641173"/>
              <a:gd name="connsiteX195" fmla="*/ 4266627 w 11243827"/>
              <a:gd name="connsiteY195" fmla="*/ 5633969 h 5641173"/>
              <a:gd name="connsiteX196" fmla="*/ 4185525 w 11243827"/>
              <a:gd name="connsiteY196" fmla="*/ 5617508 h 5641173"/>
              <a:gd name="connsiteX197" fmla="*/ 4177617 w 11243827"/>
              <a:gd name="connsiteY197" fmla="*/ 5610903 h 5641173"/>
              <a:gd name="connsiteX198" fmla="*/ 4136948 w 11243827"/>
              <a:gd name="connsiteY198" fmla="*/ 5608031 h 5641173"/>
              <a:gd name="connsiteX199" fmla="*/ 4132323 w 11243827"/>
              <a:gd name="connsiteY199" fmla="*/ 5609784 h 5641173"/>
              <a:gd name="connsiteX200" fmla="*/ 4098620 w 11243827"/>
              <a:gd name="connsiteY200" fmla="*/ 5599672 h 5641173"/>
              <a:gd name="connsiteX201" fmla="*/ 3963475 w 11243827"/>
              <a:gd name="connsiteY201" fmla="*/ 5581841 h 5641173"/>
              <a:gd name="connsiteX202" fmla="*/ 3703613 w 11243827"/>
              <a:gd name="connsiteY202" fmla="*/ 5572482 h 5641173"/>
              <a:gd name="connsiteX203" fmla="*/ 3432987 w 11243827"/>
              <a:gd name="connsiteY203" fmla="*/ 5545768 h 5641173"/>
              <a:gd name="connsiteX204" fmla="*/ 3176381 w 11243827"/>
              <a:gd name="connsiteY204" fmla="*/ 5556110 h 5641173"/>
              <a:gd name="connsiteX205" fmla="*/ 2710156 w 11243827"/>
              <a:gd name="connsiteY205" fmla="*/ 5527517 h 5641173"/>
              <a:gd name="connsiteX206" fmla="*/ 2550206 w 11243827"/>
              <a:gd name="connsiteY206" fmla="*/ 5524958 h 5641173"/>
              <a:gd name="connsiteX207" fmla="*/ 2443041 w 11243827"/>
              <a:gd name="connsiteY207" fmla="*/ 5523990 h 5641173"/>
              <a:gd name="connsiteX208" fmla="*/ 2435613 w 11243827"/>
              <a:gd name="connsiteY208" fmla="*/ 5526704 h 5641173"/>
              <a:gd name="connsiteX209" fmla="*/ 2405682 w 11243827"/>
              <a:gd name="connsiteY209" fmla="*/ 5528307 h 5641173"/>
              <a:gd name="connsiteX210" fmla="*/ 2397487 w 11243827"/>
              <a:gd name="connsiteY210" fmla="*/ 5540337 h 5641173"/>
              <a:gd name="connsiteX211" fmla="*/ 2297454 w 11243827"/>
              <a:gd name="connsiteY211" fmla="*/ 5550765 h 5641173"/>
              <a:gd name="connsiteX212" fmla="*/ 2056700 w 11243827"/>
              <a:gd name="connsiteY212" fmla="*/ 5555489 h 5641173"/>
              <a:gd name="connsiteX213" fmla="*/ 1878530 w 11243827"/>
              <a:gd name="connsiteY213" fmla="*/ 5535330 h 5641173"/>
              <a:gd name="connsiteX214" fmla="*/ 1859292 w 11243827"/>
              <a:gd name="connsiteY214" fmla="*/ 5535461 h 5641173"/>
              <a:gd name="connsiteX215" fmla="*/ 1835626 w 11243827"/>
              <a:gd name="connsiteY215" fmla="*/ 5533793 h 5641173"/>
              <a:gd name="connsiteX216" fmla="*/ 1798939 w 11243827"/>
              <a:gd name="connsiteY216" fmla="*/ 5540285 h 5641173"/>
              <a:gd name="connsiteX217" fmla="*/ 1779046 w 11243827"/>
              <a:gd name="connsiteY217" fmla="*/ 5549949 h 5641173"/>
              <a:gd name="connsiteX218" fmla="*/ 1772421 w 11243827"/>
              <a:gd name="connsiteY218" fmla="*/ 5549018 h 5641173"/>
              <a:gd name="connsiteX219" fmla="*/ 1772052 w 11243827"/>
              <a:gd name="connsiteY219" fmla="*/ 5545689 h 5641173"/>
              <a:gd name="connsiteX220" fmla="*/ 1711543 w 11243827"/>
              <a:gd name="connsiteY220" fmla="*/ 5534558 h 5641173"/>
              <a:gd name="connsiteX221" fmla="*/ 1631462 w 11243827"/>
              <a:gd name="connsiteY221" fmla="*/ 5491807 h 5641173"/>
              <a:gd name="connsiteX222" fmla="*/ 1538763 w 11243827"/>
              <a:gd name="connsiteY222" fmla="*/ 5482781 h 5641173"/>
              <a:gd name="connsiteX223" fmla="*/ 1501533 w 11243827"/>
              <a:gd name="connsiteY223" fmla="*/ 5467817 h 5641173"/>
              <a:gd name="connsiteX224" fmla="*/ 1461266 w 11243827"/>
              <a:gd name="connsiteY224" fmla="*/ 5469343 h 5641173"/>
              <a:gd name="connsiteX225" fmla="*/ 1449415 w 11243827"/>
              <a:gd name="connsiteY225" fmla="*/ 5460467 h 5641173"/>
              <a:gd name="connsiteX226" fmla="*/ 1447454 w 11243827"/>
              <a:gd name="connsiteY226" fmla="*/ 5458776 h 5641173"/>
              <a:gd name="connsiteX227" fmla="*/ 1437814 w 11243827"/>
              <a:gd name="connsiteY227" fmla="*/ 5455515 h 5641173"/>
              <a:gd name="connsiteX228" fmla="*/ 1437334 w 11243827"/>
              <a:gd name="connsiteY228" fmla="*/ 5450209 h 5641173"/>
              <a:gd name="connsiteX229" fmla="*/ 1424429 w 11243827"/>
              <a:gd name="connsiteY229" fmla="*/ 5442157 h 5641173"/>
              <a:gd name="connsiteX230" fmla="*/ 1406063 w 11243827"/>
              <a:gd name="connsiteY230" fmla="*/ 5437380 h 5641173"/>
              <a:gd name="connsiteX231" fmla="*/ 1316379 w 11243827"/>
              <a:gd name="connsiteY231" fmla="*/ 5419601 h 5641173"/>
              <a:gd name="connsiteX232" fmla="*/ 1264090 w 11243827"/>
              <a:gd name="connsiteY232" fmla="*/ 5406153 h 5641173"/>
              <a:gd name="connsiteX233" fmla="*/ 1246374 w 11243827"/>
              <a:gd name="connsiteY233" fmla="*/ 5396631 h 5641173"/>
              <a:gd name="connsiteX234" fmla="*/ 1220190 w 11243827"/>
              <a:gd name="connsiteY234" fmla="*/ 5386301 h 5641173"/>
              <a:gd name="connsiteX235" fmla="*/ 1175643 w 11243827"/>
              <a:gd name="connsiteY235" fmla="*/ 5364651 h 5641173"/>
              <a:gd name="connsiteX236" fmla="*/ 1150342 w 11243827"/>
              <a:gd name="connsiteY236" fmla="*/ 5358447 h 5641173"/>
              <a:gd name="connsiteX237" fmla="*/ 1112024 w 11243827"/>
              <a:gd name="connsiteY237" fmla="*/ 5345786 h 5641173"/>
              <a:gd name="connsiteX238" fmla="*/ 1100870 w 11243827"/>
              <a:gd name="connsiteY238" fmla="*/ 5343651 h 5641173"/>
              <a:gd name="connsiteX239" fmla="*/ 1096383 w 11243827"/>
              <a:gd name="connsiteY239" fmla="*/ 5343015 h 5641173"/>
              <a:gd name="connsiteX240" fmla="*/ 1085571 w 11243827"/>
              <a:gd name="connsiteY240" fmla="*/ 5358836 h 5641173"/>
              <a:gd name="connsiteX241" fmla="*/ 1058039 w 11243827"/>
              <a:gd name="connsiteY241" fmla="*/ 5343504 h 5641173"/>
              <a:gd name="connsiteX242" fmla="*/ 1055426 w 11243827"/>
              <a:gd name="connsiteY242" fmla="*/ 5339088 h 5641173"/>
              <a:gd name="connsiteX243" fmla="*/ 1044738 w 11243827"/>
              <a:gd name="connsiteY243" fmla="*/ 5333063 h 5641173"/>
              <a:gd name="connsiteX244" fmla="*/ 1033909 w 11243827"/>
              <a:gd name="connsiteY244" fmla="*/ 5335680 h 5641173"/>
              <a:gd name="connsiteX245" fmla="*/ 1012649 w 11243827"/>
              <a:gd name="connsiteY245" fmla="*/ 5334541 h 5641173"/>
              <a:gd name="connsiteX246" fmla="*/ 1007115 w 11243827"/>
              <a:gd name="connsiteY246" fmla="*/ 5332775 h 5641173"/>
              <a:gd name="connsiteX247" fmla="*/ 986002 w 11243827"/>
              <a:gd name="connsiteY247" fmla="*/ 5334906 h 5641173"/>
              <a:gd name="connsiteX248" fmla="*/ 953418 w 11243827"/>
              <a:gd name="connsiteY248" fmla="*/ 5333901 h 5641173"/>
              <a:gd name="connsiteX249" fmla="*/ 916854 w 11243827"/>
              <a:gd name="connsiteY249" fmla="*/ 5329435 h 5641173"/>
              <a:gd name="connsiteX250" fmla="*/ 905651 w 11243827"/>
              <a:gd name="connsiteY250" fmla="*/ 5332114 h 5641173"/>
              <a:gd name="connsiteX251" fmla="*/ 836961 w 11243827"/>
              <a:gd name="connsiteY251" fmla="*/ 5330803 h 5641173"/>
              <a:gd name="connsiteX252" fmla="*/ 817627 w 11243827"/>
              <a:gd name="connsiteY252" fmla="*/ 5330580 h 5641173"/>
              <a:gd name="connsiteX253" fmla="*/ 801817 w 11243827"/>
              <a:gd name="connsiteY253" fmla="*/ 5325937 h 5641173"/>
              <a:gd name="connsiteX254" fmla="*/ 798857 w 11243827"/>
              <a:gd name="connsiteY254" fmla="*/ 5320979 h 5641173"/>
              <a:gd name="connsiteX255" fmla="*/ 788354 w 11243827"/>
              <a:gd name="connsiteY255" fmla="*/ 5320143 h 5641173"/>
              <a:gd name="connsiteX256" fmla="*/ 785726 w 11243827"/>
              <a:gd name="connsiteY256" fmla="*/ 5318989 h 5641173"/>
              <a:gd name="connsiteX257" fmla="*/ 770507 w 11243827"/>
              <a:gd name="connsiteY257" fmla="*/ 5313309 h 5641173"/>
              <a:gd name="connsiteX258" fmla="*/ 733810 w 11243827"/>
              <a:gd name="connsiteY258" fmla="*/ 5324286 h 5641173"/>
              <a:gd name="connsiteX259" fmla="*/ 692117 w 11243827"/>
              <a:gd name="connsiteY259" fmla="*/ 5318786 h 5641173"/>
              <a:gd name="connsiteX260" fmla="*/ 574943 w 11243827"/>
              <a:gd name="connsiteY260" fmla="*/ 5327578 h 5641173"/>
              <a:gd name="connsiteX261" fmla="*/ 441302 w 11243827"/>
              <a:gd name="connsiteY261" fmla="*/ 5307062 h 5641173"/>
              <a:gd name="connsiteX262" fmla="*/ 336819 w 11243827"/>
              <a:gd name="connsiteY262" fmla="*/ 5336690 h 5641173"/>
              <a:gd name="connsiteX263" fmla="*/ 270932 w 11243827"/>
              <a:gd name="connsiteY263" fmla="*/ 5345451 h 5641173"/>
              <a:gd name="connsiteX264" fmla="*/ 194189 w 11243827"/>
              <a:gd name="connsiteY264" fmla="*/ 5343588 h 5641173"/>
              <a:gd name="connsiteX265" fmla="*/ 192552 w 11243827"/>
              <a:gd name="connsiteY265" fmla="*/ 5342845 h 5641173"/>
              <a:gd name="connsiteX266" fmla="*/ 178320 w 11243827"/>
              <a:gd name="connsiteY266" fmla="*/ 5343766 h 5641173"/>
              <a:gd name="connsiteX267" fmla="*/ 175596 w 11243827"/>
              <a:gd name="connsiteY267" fmla="*/ 5346411 h 5641173"/>
              <a:gd name="connsiteX268" fmla="*/ 147287 w 11243827"/>
              <a:gd name="connsiteY268" fmla="*/ 5352625 h 5641173"/>
              <a:gd name="connsiteX269" fmla="*/ 114847 w 11243827"/>
              <a:gd name="connsiteY269" fmla="*/ 5355844 h 5641173"/>
              <a:gd name="connsiteX270" fmla="*/ 114306 w 11243827"/>
              <a:gd name="connsiteY270" fmla="*/ 5354983 h 5641173"/>
              <a:gd name="connsiteX271" fmla="*/ 89264 w 11243827"/>
              <a:gd name="connsiteY271" fmla="*/ 5348886 h 5641173"/>
              <a:gd name="connsiteX272" fmla="*/ 49794 w 11243827"/>
              <a:gd name="connsiteY272" fmla="*/ 5329950 h 5641173"/>
              <a:gd name="connsiteX273" fmla="*/ 19924 w 11243827"/>
              <a:gd name="connsiteY273" fmla="*/ 5334282 h 5641173"/>
              <a:gd name="connsiteX274" fmla="*/ 13819 w 11243827"/>
              <a:gd name="connsiteY274" fmla="*/ 5334653 h 5641173"/>
              <a:gd name="connsiteX275" fmla="*/ 13657 w 11243827"/>
              <a:gd name="connsiteY275" fmla="*/ 5334455 h 5641173"/>
              <a:gd name="connsiteX276" fmla="*/ 7139 w 11243827"/>
              <a:gd name="connsiteY276" fmla="*/ 5334438 h 5641173"/>
              <a:gd name="connsiteX277" fmla="*/ 2684 w 11243827"/>
              <a:gd name="connsiteY277" fmla="*/ 5335333 h 5641173"/>
              <a:gd name="connsiteX278" fmla="*/ 0 w 11243827"/>
              <a:gd name="connsiteY278" fmla="*/ 5335496 h 5641173"/>
              <a:gd name="connsiteX279" fmla="*/ 0 w 11243827"/>
              <a:gd name="connsiteY279" fmla="*/ 10592 h 5641173"/>
              <a:gd name="connsiteX280" fmla="*/ 11243827 w 11243827"/>
              <a:gd name="connsiteY280" fmla="*/ 0 h 5641173"/>
              <a:gd name="connsiteX0" fmla="*/ 11243827 w 11243827"/>
              <a:gd name="connsiteY0" fmla="*/ 0 h 5641173"/>
              <a:gd name="connsiteX1" fmla="*/ 11243827 w 11243827"/>
              <a:gd name="connsiteY1" fmla="*/ 1470035 h 5641173"/>
              <a:gd name="connsiteX2" fmla="*/ 11243827 w 11243827"/>
              <a:gd name="connsiteY2" fmla="*/ 5001571 h 5641173"/>
              <a:gd name="connsiteX3" fmla="*/ 11243827 w 11243827"/>
              <a:gd name="connsiteY3" fmla="*/ 5209610 h 5641173"/>
              <a:gd name="connsiteX4" fmla="*/ 11240675 w 11243827"/>
              <a:gd name="connsiteY4" fmla="*/ 5210442 h 5641173"/>
              <a:gd name="connsiteX5" fmla="*/ 11179959 w 11243827"/>
              <a:gd name="connsiteY5" fmla="*/ 5221199 h 5641173"/>
              <a:gd name="connsiteX6" fmla="*/ 11105493 w 11243827"/>
              <a:gd name="connsiteY6" fmla="*/ 5259905 h 5641173"/>
              <a:gd name="connsiteX7" fmla="*/ 11078640 w 11243827"/>
              <a:gd name="connsiteY7" fmla="*/ 5263531 h 5641173"/>
              <a:gd name="connsiteX8" fmla="*/ 11079616 w 11243827"/>
              <a:gd name="connsiteY8" fmla="*/ 5270380 h 5641173"/>
              <a:gd name="connsiteX9" fmla="*/ 11069641 w 11243827"/>
              <a:gd name="connsiteY9" fmla="*/ 5270884 h 5641173"/>
              <a:gd name="connsiteX10" fmla="*/ 11047377 w 11243827"/>
              <a:gd name="connsiteY10" fmla="*/ 5271051 h 5641173"/>
              <a:gd name="connsiteX11" fmla="*/ 10980705 w 11243827"/>
              <a:gd name="connsiteY11" fmla="*/ 5272951 h 5641173"/>
              <a:gd name="connsiteX12" fmla="*/ 10962514 w 11243827"/>
              <a:gd name="connsiteY12" fmla="*/ 5286084 h 5641173"/>
              <a:gd name="connsiteX13" fmla="*/ 10945307 w 11243827"/>
              <a:gd name="connsiteY13" fmla="*/ 5286290 h 5641173"/>
              <a:gd name="connsiteX14" fmla="*/ 10845516 w 11243827"/>
              <a:gd name="connsiteY14" fmla="*/ 5303894 h 5641173"/>
              <a:gd name="connsiteX15" fmla="*/ 10831795 w 11243827"/>
              <a:gd name="connsiteY15" fmla="*/ 5305210 h 5641173"/>
              <a:gd name="connsiteX16" fmla="*/ 10824365 w 11243827"/>
              <a:gd name="connsiteY16" fmla="*/ 5311111 h 5641173"/>
              <a:gd name="connsiteX17" fmla="*/ 10797756 w 11243827"/>
              <a:gd name="connsiteY17" fmla="*/ 5312285 h 5641173"/>
              <a:gd name="connsiteX18" fmla="*/ 10796525 w 11243827"/>
              <a:gd name="connsiteY18" fmla="*/ 5315645 h 5641173"/>
              <a:gd name="connsiteX19" fmla="*/ 10709063 w 11243827"/>
              <a:gd name="connsiteY19" fmla="*/ 5344492 h 5641173"/>
              <a:gd name="connsiteX20" fmla="*/ 10694078 w 11243827"/>
              <a:gd name="connsiteY20" fmla="*/ 5349258 h 5641173"/>
              <a:gd name="connsiteX21" fmla="*/ 10681131 w 11243827"/>
              <a:gd name="connsiteY21" fmla="*/ 5347812 h 5641173"/>
              <a:gd name="connsiteX22" fmla="*/ 10609448 w 11243827"/>
              <a:gd name="connsiteY22" fmla="*/ 5351931 h 5641173"/>
              <a:gd name="connsiteX23" fmla="*/ 10592397 w 11243827"/>
              <a:gd name="connsiteY23" fmla="*/ 5349402 h 5641173"/>
              <a:gd name="connsiteX24" fmla="*/ 10585227 w 11243827"/>
              <a:gd name="connsiteY24" fmla="*/ 5344063 h 5641173"/>
              <a:gd name="connsiteX25" fmla="*/ 10557472 w 11243827"/>
              <a:gd name="connsiteY25" fmla="*/ 5354151 h 5641173"/>
              <a:gd name="connsiteX26" fmla="*/ 10514646 w 11243827"/>
              <a:gd name="connsiteY26" fmla="*/ 5361064 h 5641173"/>
              <a:gd name="connsiteX27" fmla="*/ 10494292 w 11243827"/>
              <a:gd name="connsiteY27" fmla="*/ 5366054 h 5641173"/>
              <a:gd name="connsiteX28" fmla="*/ 10477869 w 11243827"/>
              <a:gd name="connsiteY28" fmla="*/ 5363025 h 5641173"/>
              <a:gd name="connsiteX29" fmla="*/ 10384411 w 11243827"/>
              <a:gd name="connsiteY29" fmla="*/ 5362257 h 5641173"/>
              <a:gd name="connsiteX30" fmla="*/ 10362921 w 11243827"/>
              <a:gd name="connsiteY30" fmla="*/ 5357444 h 5641173"/>
              <a:gd name="connsiteX31" fmla="*/ 10352736 w 11243827"/>
              <a:gd name="connsiteY31" fmla="*/ 5347851 h 5641173"/>
              <a:gd name="connsiteX32" fmla="*/ 10344754 w 11243827"/>
              <a:gd name="connsiteY32" fmla="*/ 5351272 h 5641173"/>
              <a:gd name="connsiteX33" fmla="*/ 10288226 w 11243827"/>
              <a:gd name="connsiteY33" fmla="*/ 5351613 h 5641173"/>
              <a:gd name="connsiteX34" fmla="*/ 10251350 w 11243827"/>
              <a:gd name="connsiteY34" fmla="*/ 5352711 h 5641173"/>
              <a:gd name="connsiteX35" fmla="*/ 10249108 w 11243827"/>
              <a:gd name="connsiteY35" fmla="*/ 5365881 h 5641173"/>
              <a:gd name="connsiteX36" fmla="*/ 10216272 w 11243827"/>
              <a:gd name="connsiteY36" fmla="*/ 5370573 h 5641173"/>
              <a:gd name="connsiteX37" fmla="*/ 10181278 w 11243827"/>
              <a:gd name="connsiteY37" fmla="*/ 5362119 h 5641173"/>
              <a:gd name="connsiteX38" fmla="*/ 10140033 w 11243827"/>
              <a:gd name="connsiteY38" fmla="*/ 5363304 h 5641173"/>
              <a:gd name="connsiteX39" fmla="*/ 10115353 w 11243827"/>
              <a:gd name="connsiteY39" fmla="*/ 5363869 h 5641173"/>
              <a:gd name="connsiteX40" fmla="*/ 10050578 w 11243827"/>
              <a:gd name="connsiteY40" fmla="*/ 5376153 h 5641173"/>
              <a:gd name="connsiteX41" fmla="*/ 9945478 w 11243827"/>
              <a:gd name="connsiteY41" fmla="*/ 5422859 h 5641173"/>
              <a:gd name="connsiteX42" fmla="*/ 9912481 w 11243827"/>
              <a:gd name="connsiteY42" fmla="*/ 5429477 h 5641173"/>
              <a:gd name="connsiteX43" fmla="*/ 9906713 w 11243827"/>
              <a:gd name="connsiteY43" fmla="*/ 5426784 h 5641173"/>
              <a:gd name="connsiteX44" fmla="*/ 9742436 w 11243827"/>
              <a:gd name="connsiteY44" fmla="*/ 5454834 h 5641173"/>
              <a:gd name="connsiteX45" fmla="*/ 9713044 w 11243827"/>
              <a:gd name="connsiteY45" fmla="*/ 5456476 h 5641173"/>
              <a:gd name="connsiteX46" fmla="*/ 9691033 w 11243827"/>
              <a:gd name="connsiteY46" fmla="*/ 5455451 h 5641173"/>
              <a:gd name="connsiteX47" fmla="*/ 9638355 w 11243827"/>
              <a:gd name="connsiteY47" fmla="*/ 5464794 h 5641173"/>
              <a:gd name="connsiteX48" fmla="*/ 9552434 w 11243827"/>
              <a:gd name="connsiteY48" fmla="*/ 5485280 h 5641173"/>
              <a:gd name="connsiteX49" fmla="*/ 9533883 w 11243827"/>
              <a:gd name="connsiteY49" fmla="*/ 5488516 h 5641173"/>
              <a:gd name="connsiteX50" fmla="*/ 9516916 w 11243827"/>
              <a:gd name="connsiteY50" fmla="*/ 5486828 h 5641173"/>
              <a:gd name="connsiteX51" fmla="*/ 9512093 w 11243827"/>
              <a:gd name="connsiteY51" fmla="*/ 5482541 h 5641173"/>
              <a:gd name="connsiteX52" fmla="*/ 9501725 w 11243827"/>
              <a:gd name="connsiteY52" fmla="*/ 5483603 h 5641173"/>
              <a:gd name="connsiteX53" fmla="*/ 9498754 w 11243827"/>
              <a:gd name="connsiteY53" fmla="*/ 5482951 h 5641173"/>
              <a:gd name="connsiteX54" fmla="*/ 9481932 w 11243827"/>
              <a:gd name="connsiteY54" fmla="*/ 5480151 h 5641173"/>
              <a:gd name="connsiteX55" fmla="*/ 9451321 w 11243827"/>
              <a:gd name="connsiteY55" fmla="*/ 5497375 h 5641173"/>
              <a:gd name="connsiteX56" fmla="*/ 9409298 w 11243827"/>
              <a:gd name="connsiteY56" fmla="*/ 5499478 h 5641173"/>
              <a:gd name="connsiteX57" fmla="*/ 9303056 w 11243827"/>
              <a:gd name="connsiteY57" fmla="*/ 5519093 h 5641173"/>
              <a:gd name="connsiteX58" fmla="*/ 9229078 w 11243827"/>
              <a:gd name="connsiteY58" fmla="*/ 5524154 h 5641173"/>
              <a:gd name="connsiteX59" fmla="*/ 9165105 w 11243827"/>
              <a:gd name="connsiteY59" fmla="*/ 5532892 h 5641173"/>
              <a:gd name="connsiteX60" fmla="*/ 9077301 w 11243827"/>
              <a:gd name="connsiteY60" fmla="*/ 5580356 h 5641173"/>
              <a:gd name="connsiteX61" fmla="*/ 8960065 w 11243827"/>
              <a:gd name="connsiteY61" fmla="*/ 5597982 h 5641173"/>
              <a:gd name="connsiteX62" fmla="*/ 8953536 w 11243827"/>
              <a:gd name="connsiteY62" fmla="*/ 5606638 h 5641173"/>
              <a:gd name="connsiteX63" fmla="*/ 8943907 w 11243827"/>
              <a:gd name="connsiteY63" fmla="*/ 5612541 h 5641173"/>
              <a:gd name="connsiteX64" fmla="*/ 8942046 w 11243827"/>
              <a:gd name="connsiteY64" fmla="*/ 5612112 h 5641173"/>
              <a:gd name="connsiteX65" fmla="*/ 8928824 w 11243827"/>
              <a:gd name="connsiteY65" fmla="*/ 5615549 h 5641173"/>
              <a:gd name="connsiteX66" fmla="*/ 8927294 w 11243827"/>
              <a:gd name="connsiteY66" fmla="*/ 5618607 h 5641173"/>
              <a:gd name="connsiteX67" fmla="*/ 8918651 w 11243827"/>
              <a:gd name="connsiteY67" fmla="*/ 5621688 h 5641173"/>
              <a:gd name="connsiteX68" fmla="*/ 8902772 w 11243827"/>
              <a:gd name="connsiteY68" fmla="*/ 5629703 h 5641173"/>
              <a:gd name="connsiteX69" fmla="*/ 8898724 w 11243827"/>
              <a:gd name="connsiteY69" fmla="*/ 5629379 h 5641173"/>
              <a:gd name="connsiteX70" fmla="*/ 8873099 w 11243827"/>
              <a:gd name="connsiteY70" fmla="*/ 5638628 h 5641173"/>
              <a:gd name="connsiteX71" fmla="*/ 8872234 w 11243827"/>
              <a:gd name="connsiteY71" fmla="*/ 5637889 h 5641173"/>
              <a:gd name="connsiteX72" fmla="*/ 8862777 w 11243827"/>
              <a:gd name="connsiteY72" fmla="*/ 5636711 h 5641173"/>
              <a:gd name="connsiteX73" fmla="*/ 8845869 w 11243827"/>
              <a:gd name="connsiteY73" fmla="*/ 5636436 h 5641173"/>
              <a:gd name="connsiteX74" fmla="*/ 8800548 w 11243827"/>
              <a:gd name="connsiteY74" fmla="*/ 5625084 h 5641173"/>
              <a:gd name="connsiteX75" fmla="*/ 8773774 w 11243827"/>
              <a:gd name="connsiteY75" fmla="*/ 5634630 h 5641173"/>
              <a:gd name="connsiteX76" fmla="*/ 8698255 w 11243827"/>
              <a:gd name="connsiteY76" fmla="*/ 5636083 h 5641173"/>
              <a:gd name="connsiteX77" fmla="*/ 8619167 w 11243827"/>
              <a:gd name="connsiteY77" fmla="*/ 5619130 h 5641173"/>
              <a:gd name="connsiteX78" fmla="*/ 8539822 w 11243827"/>
              <a:gd name="connsiteY78" fmla="*/ 5616905 h 5641173"/>
              <a:gd name="connsiteX79" fmla="*/ 8511094 w 11243827"/>
              <a:gd name="connsiteY79" fmla="*/ 5617360 h 5641173"/>
              <a:gd name="connsiteX80" fmla="*/ 8459886 w 11243827"/>
              <a:gd name="connsiteY80" fmla="*/ 5612612 h 5641173"/>
              <a:gd name="connsiteX81" fmla="*/ 8436432 w 11243827"/>
              <a:gd name="connsiteY81" fmla="*/ 5606990 h 5641173"/>
              <a:gd name="connsiteX82" fmla="*/ 8435403 w 11243827"/>
              <a:gd name="connsiteY82" fmla="*/ 5607336 h 5641173"/>
              <a:gd name="connsiteX83" fmla="*/ 8433307 w 11243827"/>
              <a:gd name="connsiteY83" fmla="*/ 5604917 h 5641173"/>
              <a:gd name="connsiteX84" fmla="*/ 8428968 w 11243827"/>
              <a:gd name="connsiteY84" fmla="*/ 5603796 h 5641173"/>
              <a:gd name="connsiteX85" fmla="*/ 8417124 w 11243827"/>
              <a:gd name="connsiteY85" fmla="*/ 5604518 h 5641173"/>
              <a:gd name="connsiteX86" fmla="*/ 8412669 w 11243827"/>
              <a:gd name="connsiteY86" fmla="*/ 5605413 h 5641173"/>
              <a:gd name="connsiteX87" fmla="*/ 8406152 w 11243827"/>
              <a:gd name="connsiteY87" fmla="*/ 5605396 h 5641173"/>
              <a:gd name="connsiteX88" fmla="*/ 8405989 w 11243827"/>
              <a:gd name="connsiteY88" fmla="*/ 5605197 h 5641173"/>
              <a:gd name="connsiteX89" fmla="*/ 8399884 w 11243827"/>
              <a:gd name="connsiteY89" fmla="*/ 5605568 h 5641173"/>
              <a:gd name="connsiteX90" fmla="*/ 8370014 w 11243827"/>
              <a:gd name="connsiteY90" fmla="*/ 5609900 h 5641173"/>
              <a:gd name="connsiteX91" fmla="*/ 8330544 w 11243827"/>
              <a:gd name="connsiteY91" fmla="*/ 5590964 h 5641173"/>
              <a:gd name="connsiteX92" fmla="*/ 8314221 w 11243827"/>
              <a:gd name="connsiteY92" fmla="*/ 5587682 h 5641173"/>
              <a:gd name="connsiteX93" fmla="*/ 8305502 w 11243827"/>
              <a:gd name="connsiteY93" fmla="*/ 5584868 h 5641173"/>
              <a:gd name="connsiteX94" fmla="*/ 8304962 w 11243827"/>
              <a:gd name="connsiteY94" fmla="*/ 5584007 h 5641173"/>
              <a:gd name="connsiteX95" fmla="*/ 8276324 w 11243827"/>
              <a:gd name="connsiteY95" fmla="*/ 5588260 h 5641173"/>
              <a:gd name="connsiteX96" fmla="*/ 8272522 w 11243827"/>
              <a:gd name="connsiteY96" fmla="*/ 5587226 h 5641173"/>
              <a:gd name="connsiteX97" fmla="*/ 8253857 w 11243827"/>
              <a:gd name="connsiteY97" fmla="*/ 5592043 h 5641173"/>
              <a:gd name="connsiteX98" fmla="*/ 8244212 w 11243827"/>
              <a:gd name="connsiteY98" fmla="*/ 5593439 h 5641173"/>
              <a:gd name="connsiteX99" fmla="*/ 8241488 w 11243827"/>
              <a:gd name="connsiteY99" fmla="*/ 5596085 h 5641173"/>
              <a:gd name="connsiteX100" fmla="*/ 8227256 w 11243827"/>
              <a:gd name="connsiteY100" fmla="*/ 5597005 h 5641173"/>
              <a:gd name="connsiteX101" fmla="*/ 8225619 w 11243827"/>
              <a:gd name="connsiteY101" fmla="*/ 5596262 h 5641173"/>
              <a:gd name="connsiteX102" fmla="*/ 8213882 w 11243827"/>
              <a:gd name="connsiteY102" fmla="*/ 5600179 h 5641173"/>
              <a:gd name="connsiteX103" fmla="*/ 8204045 w 11243827"/>
              <a:gd name="connsiteY103" fmla="*/ 5607275 h 5641173"/>
              <a:gd name="connsiteX104" fmla="*/ 8082989 w 11243827"/>
              <a:gd name="connsiteY104" fmla="*/ 5603160 h 5641173"/>
              <a:gd name="connsiteX105" fmla="*/ 7976942 w 11243827"/>
              <a:gd name="connsiteY105" fmla="*/ 5598455 h 5641173"/>
              <a:gd name="connsiteX106" fmla="*/ 7950121 w 11243827"/>
              <a:gd name="connsiteY106" fmla="*/ 5590893 h 5641173"/>
              <a:gd name="connsiteX107" fmla="*/ 7727691 w 11243827"/>
              <a:gd name="connsiteY107" fmla="*/ 5621064 h 5641173"/>
              <a:gd name="connsiteX108" fmla="*/ 7685998 w 11243827"/>
              <a:gd name="connsiteY108" fmla="*/ 5615564 h 5641173"/>
              <a:gd name="connsiteX109" fmla="*/ 7649302 w 11243827"/>
              <a:gd name="connsiteY109" fmla="*/ 5626541 h 5641173"/>
              <a:gd name="connsiteX110" fmla="*/ 7634083 w 11243827"/>
              <a:gd name="connsiteY110" fmla="*/ 5620862 h 5641173"/>
              <a:gd name="connsiteX111" fmla="*/ 7631455 w 11243827"/>
              <a:gd name="connsiteY111" fmla="*/ 5619708 h 5641173"/>
              <a:gd name="connsiteX112" fmla="*/ 7620952 w 11243827"/>
              <a:gd name="connsiteY112" fmla="*/ 5618872 h 5641173"/>
              <a:gd name="connsiteX113" fmla="*/ 7617992 w 11243827"/>
              <a:gd name="connsiteY113" fmla="*/ 5613914 h 5641173"/>
              <a:gd name="connsiteX114" fmla="*/ 7602182 w 11243827"/>
              <a:gd name="connsiteY114" fmla="*/ 5609271 h 5641173"/>
              <a:gd name="connsiteX115" fmla="*/ 7582847 w 11243827"/>
              <a:gd name="connsiteY115" fmla="*/ 5609047 h 5641173"/>
              <a:gd name="connsiteX116" fmla="*/ 7514158 w 11243827"/>
              <a:gd name="connsiteY116" fmla="*/ 5607737 h 5641173"/>
              <a:gd name="connsiteX117" fmla="*/ 7502955 w 11243827"/>
              <a:gd name="connsiteY117" fmla="*/ 5610415 h 5641173"/>
              <a:gd name="connsiteX118" fmla="*/ 7466391 w 11243827"/>
              <a:gd name="connsiteY118" fmla="*/ 5605949 h 5641173"/>
              <a:gd name="connsiteX119" fmla="*/ 7433806 w 11243827"/>
              <a:gd name="connsiteY119" fmla="*/ 5604945 h 5641173"/>
              <a:gd name="connsiteX120" fmla="*/ 7412693 w 11243827"/>
              <a:gd name="connsiteY120" fmla="*/ 5607075 h 5641173"/>
              <a:gd name="connsiteX121" fmla="*/ 7407159 w 11243827"/>
              <a:gd name="connsiteY121" fmla="*/ 5605310 h 5641173"/>
              <a:gd name="connsiteX122" fmla="*/ 7385900 w 11243827"/>
              <a:gd name="connsiteY122" fmla="*/ 5604171 h 5641173"/>
              <a:gd name="connsiteX123" fmla="*/ 7375071 w 11243827"/>
              <a:gd name="connsiteY123" fmla="*/ 5606788 h 5641173"/>
              <a:gd name="connsiteX124" fmla="*/ 7364382 w 11243827"/>
              <a:gd name="connsiteY124" fmla="*/ 5600762 h 5641173"/>
              <a:gd name="connsiteX125" fmla="*/ 7361770 w 11243827"/>
              <a:gd name="connsiteY125" fmla="*/ 5596347 h 5641173"/>
              <a:gd name="connsiteX126" fmla="*/ 7346641 w 11243827"/>
              <a:gd name="connsiteY126" fmla="*/ 5598329 h 5641173"/>
              <a:gd name="connsiteX127" fmla="*/ 7334238 w 11243827"/>
              <a:gd name="connsiteY127" fmla="*/ 5594014 h 5641173"/>
              <a:gd name="connsiteX128" fmla="*/ 7323426 w 11243827"/>
              <a:gd name="connsiteY128" fmla="*/ 5596835 h 5641173"/>
              <a:gd name="connsiteX129" fmla="*/ 7318938 w 11243827"/>
              <a:gd name="connsiteY129" fmla="*/ 5596200 h 5641173"/>
              <a:gd name="connsiteX130" fmla="*/ 7307784 w 11243827"/>
              <a:gd name="connsiteY130" fmla="*/ 5594065 h 5641173"/>
              <a:gd name="connsiteX131" fmla="*/ 7288540 w 11243827"/>
              <a:gd name="connsiteY131" fmla="*/ 5589320 h 5641173"/>
              <a:gd name="connsiteX132" fmla="*/ 7282537 w 11243827"/>
              <a:gd name="connsiteY132" fmla="*/ 5588660 h 5641173"/>
              <a:gd name="connsiteX133" fmla="*/ 7269466 w 11243827"/>
              <a:gd name="connsiteY133" fmla="*/ 5581404 h 5641173"/>
              <a:gd name="connsiteX134" fmla="*/ 7244165 w 11243827"/>
              <a:gd name="connsiteY134" fmla="*/ 5575200 h 5641173"/>
              <a:gd name="connsiteX135" fmla="*/ 7199619 w 11243827"/>
              <a:gd name="connsiteY135" fmla="*/ 5553550 h 5641173"/>
              <a:gd name="connsiteX136" fmla="*/ 7173434 w 11243827"/>
              <a:gd name="connsiteY136" fmla="*/ 5543219 h 5641173"/>
              <a:gd name="connsiteX137" fmla="*/ 7155718 w 11243827"/>
              <a:gd name="connsiteY137" fmla="*/ 5533697 h 5641173"/>
              <a:gd name="connsiteX138" fmla="*/ 7103430 w 11243827"/>
              <a:gd name="connsiteY138" fmla="*/ 5520249 h 5641173"/>
              <a:gd name="connsiteX139" fmla="*/ 7013746 w 11243827"/>
              <a:gd name="connsiteY139" fmla="*/ 5502470 h 5641173"/>
              <a:gd name="connsiteX140" fmla="*/ 6995379 w 11243827"/>
              <a:gd name="connsiteY140" fmla="*/ 5497693 h 5641173"/>
              <a:gd name="connsiteX141" fmla="*/ 6982475 w 11243827"/>
              <a:gd name="connsiteY141" fmla="*/ 5489641 h 5641173"/>
              <a:gd name="connsiteX142" fmla="*/ 6981994 w 11243827"/>
              <a:gd name="connsiteY142" fmla="*/ 5484335 h 5641173"/>
              <a:gd name="connsiteX143" fmla="*/ 6972355 w 11243827"/>
              <a:gd name="connsiteY143" fmla="*/ 5481074 h 5641173"/>
              <a:gd name="connsiteX144" fmla="*/ 6970394 w 11243827"/>
              <a:gd name="connsiteY144" fmla="*/ 5479383 h 5641173"/>
              <a:gd name="connsiteX145" fmla="*/ 6958543 w 11243827"/>
              <a:gd name="connsiteY145" fmla="*/ 5470507 h 5641173"/>
              <a:gd name="connsiteX146" fmla="*/ 6918276 w 11243827"/>
              <a:gd name="connsiteY146" fmla="*/ 5472034 h 5641173"/>
              <a:gd name="connsiteX147" fmla="*/ 6881046 w 11243827"/>
              <a:gd name="connsiteY147" fmla="*/ 5457070 h 5641173"/>
              <a:gd name="connsiteX148" fmla="*/ 6752164 w 11243827"/>
              <a:gd name="connsiteY148" fmla="*/ 5425021 h 5641173"/>
              <a:gd name="connsiteX149" fmla="*/ 6724964 w 11243827"/>
              <a:gd name="connsiteY149" fmla="*/ 5414071 h 5641173"/>
              <a:gd name="connsiteX150" fmla="*/ 6683286 w 11243827"/>
              <a:gd name="connsiteY150" fmla="*/ 5405383 h 5641173"/>
              <a:gd name="connsiteX151" fmla="*/ 6644277 w 11243827"/>
              <a:gd name="connsiteY151" fmla="*/ 5429684 h 5641173"/>
              <a:gd name="connsiteX152" fmla="*/ 6532914 w 11243827"/>
              <a:gd name="connsiteY152" fmla="*/ 5431205 h 5641173"/>
              <a:gd name="connsiteX153" fmla="*/ 6307459 w 11243827"/>
              <a:gd name="connsiteY153" fmla="*/ 5467087 h 5641173"/>
              <a:gd name="connsiteX154" fmla="*/ 6196243 w 11243827"/>
              <a:gd name="connsiteY154" fmla="*/ 5515042 h 5641173"/>
              <a:gd name="connsiteX155" fmla="*/ 6099124 w 11243827"/>
              <a:gd name="connsiteY155" fmla="*/ 5516848 h 5641173"/>
              <a:gd name="connsiteX156" fmla="*/ 6016077 w 11243827"/>
              <a:gd name="connsiteY156" fmla="*/ 5528642 h 5641173"/>
              <a:gd name="connsiteX157" fmla="*/ 6004389 w 11243827"/>
              <a:gd name="connsiteY157" fmla="*/ 5531206 h 5641173"/>
              <a:gd name="connsiteX158" fmla="*/ 5933945 w 11243827"/>
              <a:gd name="connsiteY158" fmla="*/ 5538840 h 5641173"/>
              <a:gd name="connsiteX159" fmla="*/ 5883936 w 11243827"/>
              <a:gd name="connsiteY159" fmla="*/ 5553807 h 5641173"/>
              <a:gd name="connsiteX160" fmla="*/ 5798331 w 11243827"/>
              <a:gd name="connsiteY160" fmla="*/ 5564248 h 5641173"/>
              <a:gd name="connsiteX161" fmla="*/ 5712738 w 11243827"/>
              <a:gd name="connsiteY161" fmla="*/ 5573120 h 5641173"/>
              <a:gd name="connsiteX162" fmla="*/ 5681342 w 11243827"/>
              <a:gd name="connsiteY162" fmla="*/ 5575621 h 5641173"/>
              <a:gd name="connsiteX163" fmla="*/ 5627167 w 11243827"/>
              <a:gd name="connsiteY163" fmla="*/ 5583215 h 5641173"/>
              <a:gd name="connsiteX164" fmla="*/ 5591414 w 11243827"/>
              <a:gd name="connsiteY164" fmla="*/ 5587695 h 5641173"/>
              <a:gd name="connsiteX165" fmla="*/ 5583028 w 11243827"/>
              <a:gd name="connsiteY165" fmla="*/ 5580877 h 5641173"/>
              <a:gd name="connsiteX166" fmla="*/ 5549426 w 11243827"/>
              <a:gd name="connsiteY166" fmla="*/ 5582858 h 5641173"/>
              <a:gd name="connsiteX167" fmla="*/ 5519999 w 11243827"/>
              <a:gd name="connsiteY167" fmla="*/ 5592246 h 5641173"/>
              <a:gd name="connsiteX168" fmla="*/ 5480028 w 11243827"/>
              <a:gd name="connsiteY168" fmla="*/ 5597282 h 5641173"/>
              <a:gd name="connsiteX169" fmla="*/ 5456175 w 11243827"/>
              <a:gd name="connsiteY169" fmla="*/ 5600371 h 5641173"/>
              <a:gd name="connsiteX170" fmla="*/ 5388463 w 11243827"/>
              <a:gd name="connsiteY170" fmla="*/ 5602638 h 5641173"/>
              <a:gd name="connsiteX171" fmla="*/ 5265898 w 11243827"/>
              <a:gd name="connsiteY171" fmla="*/ 5591830 h 5641173"/>
              <a:gd name="connsiteX172" fmla="*/ 5231231 w 11243827"/>
              <a:gd name="connsiteY172" fmla="*/ 5592790 h 5641173"/>
              <a:gd name="connsiteX173" fmla="*/ 5226996 w 11243827"/>
              <a:gd name="connsiteY173" fmla="*/ 5595040 h 5641173"/>
              <a:gd name="connsiteX174" fmla="*/ 5175988 w 11243827"/>
              <a:gd name="connsiteY174" fmla="*/ 5588131 h 5641173"/>
              <a:gd name="connsiteX175" fmla="*/ 5107470 w 11243827"/>
              <a:gd name="connsiteY175" fmla="*/ 5594771 h 5641173"/>
              <a:gd name="connsiteX176" fmla="*/ 5027868 w 11243827"/>
              <a:gd name="connsiteY176" fmla="*/ 5605624 h 5641173"/>
              <a:gd name="connsiteX177" fmla="*/ 5007324 w 11243827"/>
              <a:gd name="connsiteY177" fmla="*/ 5609209 h 5641173"/>
              <a:gd name="connsiteX178" fmla="*/ 4952559 w 11243827"/>
              <a:gd name="connsiteY178" fmla="*/ 5611402 h 5641173"/>
              <a:gd name="connsiteX179" fmla="*/ 4826081 w 11243827"/>
              <a:gd name="connsiteY179" fmla="*/ 5616191 h 5641173"/>
              <a:gd name="connsiteX180" fmla="*/ 4823501 w 11243827"/>
              <a:gd name="connsiteY180" fmla="*/ 5619174 h 5641173"/>
              <a:gd name="connsiteX181" fmla="*/ 4813093 w 11243827"/>
              <a:gd name="connsiteY181" fmla="*/ 5620026 h 5641173"/>
              <a:gd name="connsiteX182" fmla="*/ 4810563 w 11243827"/>
              <a:gd name="connsiteY182" fmla="*/ 5620787 h 5641173"/>
              <a:gd name="connsiteX183" fmla="*/ 4795818 w 11243827"/>
              <a:gd name="connsiteY183" fmla="*/ 5624618 h 5641173"/>
              <a:gd name="connsiteX184" fmla="*/ 4758404 w 11243827"/>
              <a:gd name="connsiteY184" fmla="*/ 5619510 h 5641173"/>
              <a:gd name="connsiteX185" fmla="*/ 4717254 w 11243827"/>
              <a:gd name="connsiteY185" fmla="*/ 5624155 h 5641173"/>
              <a:gd name="connsiteX186" fmla="*/ 4591958 w 11243827"/>
              <a:gd name="connsiteY186" fmla="*/ 5624710 h 5641173"/>
              <a:gd name="connsiteX187" fmla="*/ 4476215 w 11243827"/>
              <a:gd name="connsiteY187" fmla="*/ 5628210 h 5641173"/>
              <a:gd name="connsiteX188" fmla="*/ 4425193 w 11243827"/>
              <a:gd name="connsiteY188" fmla="*/ 5627414 h 5641173"/>
              <a:gd name="connsiteX189" fmla="*/ 4383866 w 11243827"/>
              <a:gd name="connsiteY189" fmla="*/ 5626546 h 5641173"/>
              <a:gd name="connsiteX190" fmla="*/ 4385596 w 11243827"/>
              <a:gd name="connsiteY190" fmla="*/ 5634646 h 5641173"/>
              <a:gd name="connsiteX191" fmla="*/ 4360864 w 11243827"/>
              <a:gd name="connsiteY191" fmla="*/ 5641173 h 5641173"/>
              <a:gd name="connsiteX192" fmla="*/ 4328321 w 11243827"/>
              <a:gd name="connsiteY192" fmla="*/ 5626332 h 5641173"/>
              <a:gd name="connsiteX193" fmla="*/ 4309842 w 11243827"/>
              <a:gd name="connsiteY193" fmla="*/ 5626471 h 5641173"/>
              <a:gd name="connsiteX194" fmla="*/ 4277424 w 11243827"/>
              <a:gd name="connsiteY194" fmla="*/ 5631598 h 5641173"/>
              <a:gd name="connsiteX195" fmla="*/ 4266627 w 11243827"/>
              <a:gd name="connsiteY195" fmla="*/ 5633969 h 5641173"/>
              <a:gd name="connsiteX196" fmla="*/ 4185525 w 11243827"/>
              <a:gd name="connsiteY196" fmla="*/ 5617508 h 5641173"/>
              <a:gd name="connsiteX197" fmla="*/ 4177617 w 11243827"/>
              <a:gd name="connsiteY197" fmla="*/ 5610903 h 5641173"/>
              <a:gd name="connsiteX198" fmla="*/ 4136948 w 11243827"/>
              <a:gd name="connsiteY198" fmla="*/ 5608031 h 5641173"/>
              <a:gd name="connsiteX199" fmla="*/ 4132323 w 11243827"/>
              <a:gd name="connsiteY199" fmla="*/ 5609784 h 5641173"/>
              <a:gd name="connsiteX200" fmla="*/ 4098620 w 11243827"/>
              <a:gd name="connsiteY200" fmla="*/ 5599672 h 5641173"/>
              <a:gd name="connsiteX201" fmla="*/ 3963475 w 11243827"/>
              <a:gd name="connsiteY201" fmla="*/ 5581841 h 5641173"/>
              <a:gd name="connsiteX202" fmla="*/ 3703613 w 11243827"/>
              <a:gd name="connsiteY202" fmla="*/ 5572482 h 5641173"/>
              <a:gd name="connsiteX203" fmla="*/ 3432987 w 11243827"/>
              <a:gd name="connsiteY203" fmla="*/ 5545768 h 5641173"/>
              <a:gd name="connsiteX204" fmla="*/ 3176381 w 11243827"/>
              <a:gd name="connsiteY204" fmla="*/ 5556110 h 5641173"/>
              <a:gd name="connsiteX205" fmla="*/ 2710156 w 11243827"/>
              <a:gd name="connsiteY205" fmla="*/ 5527517 h 5641173"/>
              <a:gd name="connsiteX206" fmla="*/ 2550206 w 11243827"/>
              <a:gd name="connsiteY206" fmla="*/ 5524958 h 5641173"/>
              <a:gd name="connsiteX207" fmla="*/ 2443041 w 11243827"/>
              <a:gd name="connsiteY207" fmla="*/ 5523990 h 5641173"/>
              <a:gd name="connsiteX208" fmla="*/ 2435613 w 11243827"/>
              <a:gd name="connsiteY208" fmla="*/ 5526704 h 5641173"/>
              <a:gd name="connsiteX209" fmla="*/ 2405682 w 11243827"/>
              <a:gd name="connsiteY209" fmla="*/ 5528307 h 5641173"/>
              <a:gd name="connsiteX210" fmla="*/ 2397487 w 11243827"/>
              <a:gd name="connsiteY210" fmla="*/ 5540337 h 5641173"/>
              <a:gd name="connsiteX211" fmla="*/ 2297454 w 11243827"/>
              <a:gd name="connsiteY211" fmla="*/ 5550765 h 5641173"/>
              <a:gd name="connsiteX212" fmla="*/ 2056700 w 11243827"/>
              <a:gd name="connsiteY212" fmla="*/ 5555489 h 5641173"/>
              <a:gd name="connsiteX213" fmla="*/ 1878530 w 11243827"/>
              <a:gd name="connsiteY213" fmla="*/ 5535330 h 5641173"/>
              <a:gd name="connsiteX214" fmla="*/ 1859292 w 11243827"/>
              <a:gd name="connsiteY214" fmla="*/ 5535461 h 5641173"/>
              <a:gd name="connsiteX215" fmla="*/ 1835626 w 11243827"/>
              <a:gd name="connsiteY215" fmla="*/ 5533793 h 5641173"/>
              <a:gd name="connsiteX216" fmla="*/ 1798939 w 11243827"/>
              <a:gd name="connsiteY216" fmla="*/ 5540285 h 5641173"/>
              <a:gd name="connsiteX217" fmla="*/ 1779046 w 11243827"/>
              <a:gd name="connsiteY217" fmla="*/ 5549949 h 5641173"/>
              <a:gd name="connsiteX218" fmla="*/ 1772421 w 11243827"/>
              <a:gd name="connsiteY218" fmla="*/ 5549018 h 5641173"/>
              <a:gd name="connsiteX219" fmla="*/ 1772052 w 11243827"/>
              <a:gd name="connsiteY219" fmla="*/ 5545689 h 5641173"/>
              <a:gd name="connsiteX220" fmla="*/ 1711543 w 11243827"/>
              <a:gd name="connsiteY220" fmla="*/ 5534558 h 5641173"/>
              <a:gd name="connsiteX221" fmla="*/ 1631462 w 11243827"/>
              <a:gd name="connsiteY221" fmla="*/ 5491807 h 5641173"/>
              <a:gd name="connsiteX222" fmla="*/ 1538763 w 11243827"/>
              <a:gd name="connsiteY222" fmla="*/ 5482781 h 5641173"/>
              <a:gd name="connsiteX223" fmla="*/ 1501533 w 11243827"/>
              <a:gd name="connsiteY223" fmla="*/ 5467817 h 5641173"/>
              <a:gd name="connsiteX224" fmla="*/ 1461266 w 11243827"/>
              <a:gd name="connsiteY224" fmla="*/ 5469343 h 5641173"/>
              <a:gd name="connsiteX225" fmla="*/ 1449415 w 11243827"/>
              <a:gd name="connsiteY225" fmla="*/ 5460467 h 5641173"/>
              <a:gd name="connsiteX226" fmla="*/ 1447454 w 11243827"/>
              <a:gd name="connsiteY226" fmla="*/ 5458776 h 5641173"/>
              <a:gd name="connsiteX227" fmla="*/ 1437814 w 11243827"/>
              <a:gd name="connsiteY227" fmla="*/ 5455515 h 5641173"/>
              <a:gd name="connsiteX228" fmla="*/ 1437334 w 11243827"/>
              <a:gd name="connsiteY228" fmla="*/ 5450209 h 5641173"/>
              <a:gd name="connsiteX229" fmla="*/ 1424429 w 11243827"/>
              <a:gd name="connsiteY229" fmla="*/ 5442157 h 5641173"/>
              <a:gd name="connsiteX230" fmla="*/ 1406063 w 11243827"/>
              <a:gd name="connsiteY230" fmla="*/ 5437380 h 5641173"/>
              <a:gd name="connsiteX231" fmla="*/ 1316379 w 11243827"/>
              <a:gd name="connsiteY231" fmla="*/ 5419601 h 5641173"/>
              <a:gd name="connsiteX232" fmla="*/ 1264090 w 11243827"/>
              <a:gd name="connsiteY232" fmla="*/ 5406153 h 5641173"/>
              <a:gd name="connsiteX233" fmla="*/ 1246374 w 11243827"/>
              <a:gd name="connsiteY233" fmla="*/ 5396631 h 5641173"/>
              <a:gd name="connsiteX234" fmla="*/ 1220190 w 11243827"/>
              <a:gd name="connsiteY234" fmla="*/ 5386301 h 5641173"/>
              <a:gd name="connsiteX235" fmla="*/ 1175643 w 11243827"/>
              <a:gd name="connsiteY235" fmla="*/ 5364651 h 5641173"/>
              <a:gd name="connsiteX236" fmla="*/ 1150342 w 11243827"/>
              <a:gd name="connsiteY236" fmla="*/ 5358447 h 5641173"/>
              <a:gd name="connsiteX237" fmla="*/ 1112024 w 11243827"/>
              <a:gd name="connsiteY237" fmla="*/ 5345786 h 5641173"/>
              <a:gd name="connsiteX238" fmla="*/ 1100870 w 11243827"/>
              <a:gd name="connsiteY238" fmla="*/ 5343651 h 5641173"/>
              <a:gd name="connsiteX239" fmla="*/ 1096383 w 11243827"/>
              <a:gd name="connsiteY239" fmla="*/ 5343015 h 5641173"/>
              <a:gd name="connsiteX240" fmla="*/ 1085571 w 11243827"/>
              <a:gd name="connsiteY240" fmla="*/ 5358836 h 5641173"/>
              <a:gd name="connsiteX241" fmla="*/ 1058039 w 11243827"/>
              <a:gd name="connsiteY241" fmla="*/ 5343504 h 5641173"/>
              <a:gd name="connsiteX242" fmla="*/ 1055426 w 11243827"/>
              <a:gd name="connsiteY242" fmla="*/ 5339088 h 5641173"/>
              <a:gd name="connsiteX243" fmla="*/ 1044738 w 11243827"/>
              <a:gd name="connsiteY243" fmla="*/ 5333063 h 5641173"/>
              <a:gd name="connsiteX244" fmla="*/ 1033909 w 11243827"/>
              <a:gd name="connsiteY244" fmla="*/ 5335680 h 5641173"/>
              <a:gd name="connsiteX245" fmla="*/ 1012649 w 11243827"/>
              <a:gd name="connsiteY245" fmla="*/ 5334541 h 5641173"/>
              <a:gd name="connsiteX246" fmla="*/ 1007115 w 11243827"/>
              <a:gd name="connsiteY246" fmla="*/ 5332775 h 5641173"/>
              <a:gd name="connsiteX247" fmla="*/ 987447 w 11243827"/>
              <a:gd name="connsiteY247" fmla="*/ 5346462 h 5641173"/>
              <a:gd name="connsiteX248" fmla="*/ 953418 w 11243827"/>
              <a:gd name="connsiteY248" fmla="*/ 5333901 h 5641173"/>
              <a:gd name="connsiteX249" fmla="*/ 916854 w 11243827"/>
              <a:gd name="connsiteY249" fmla="*/ 5329435 h 5641173"/>
              <a:gd name="connsiteX250" fmla="*/ 905651 w 11243827"/>
              <a:gd name="connsiteY250" fmla="*/ 5332114 h 5641173"/>
              <a:gd name="connsiteX251" fmla="*/ 836961 w 11243827"/>
              <a:gd name="connsiteY251" fmla="*/ 5330803 h 5641173"/>
              <a:gd name="connsiteX252" fmla="*/ 817627 w 11243827"/>
              <a:gd name="connsiteY252" fmla="*/ 5330580 h 5641173"/>
              <a:gd name="connsiteX253" fmla="*/ 801817 w 11243827"/>
              <a:gd name="connsiteY253" fmla="*/ 5325937 h 5641173"/>
              <a:gd name="connsiteX254" fmla="*/ 798857 w 11243827"/>
              <a:gd name="connsiteY254" fmla="*/ 5320979 h 5641173"/>
              <a:gd name="connsiteX255" fmla="*/ 788354 w 11243827"/>
              <a:gd name="connsiteY255" fmla="*/ 5320143 h 5641173"/>
              <a:gd name="connsiteX256" fmla="*/ 785726 w 11243827"/>
              <a:gd name="connsiteY256" fmla="*/ 5318989 h 5641173"/>
              <a:gd name="connsiteX257" fmla="*/ 770507 w 11243827"/>
              <a:gd name="connsiteY257" fmla="*/ 5313309 h 5641173"/>
              <a:gd name="connsiteX258" fmla="*/ 733810 w 11243827"/>
              <a:gd name="connsiteY258" fmla="*/ 5324286 h 5641173"/>
              <a:gd name="connsiteX259" fmla="*/ 692117 w 11243827"/>
              <a:gd name="connsiteY259" fmla="*/ 5318786 h 5641173"/>
              <a:gd name="connsiteX260" fmla="*/ 574943 w 11243827"/>
              <a:gd name="connsiteY260" fmla="*/ 5327578 h 5641173"/>
              <a:gd name="connsiteX261" fmla="*/ 441302 w 11243827"/>
              <a:gd name="connsiteY261" fmla="*/ 5307062 h 5641173"/>
              <a:gd name="connsiteX262" fmla="*/ 336819 w 11243827"/>
              <a:gd name="connsiteY262" fmla="*/ 5336690 h 5641173"/>
              <a:gd name="connsiteX263" fmla="*/ 270932 w 11243827"/>
              <a:gd name="connsiteY263" fmla="*/ 5345451 h 5641173"/>
              <a:gd name="connsiteX264" fmla="*/ 194189 w 11243827"/>
              <a:gd name="connsiteY264" fmla="*/ 5343588 h 5641173"/>
              <a:gd name="connsiteX265" fmla="*/ 192552 w 11243827"/>
              <a:gd name="connsiteY265" fmla="*/ 5342845 h 5641173"/>
              <a:gd name="connsiteX266" fmla="*/ 178320 w 11243827"/>
              <a:gd name="connsiteY266" fmla="*/ 5343766 h 5641173"/>
              <a:gd name="connsiteX267" fmla="*/ 175596 w 11243827"/>
              <a:gd name="connsiteY267" fmla="*/ 5346411 h 5641173"/>
              <a:gd name="connsiteX268" fmla="*/ 147287 w 11243827"/>
              <a:gd name="connsiteY268" fmla="*/ 5352625 h 5641173"/>
              <a:gd name="connsiteX269" fmla="*/ 114847 w 11243827"/>
              <a:gd name="connsiteY269" fmla="*/ 5355844 h 5641173"/>
              <a:gd name="connsiteX270" fmla="*/ 114306 w 11243827"/>
              <a:gd name="connsiteY270" fmla="*/ 5354983 h 5641173"/>
              <a:gd name="connsiteX271" fmla="*/ 89264 w 11243827"/>
              <a:gd name="connsiteY271" fmla="*/ 5348886 h 5641173"/>
              <a:gd name="connsiteX272" fmla="*/ 49794 w 11243827"/>
              <a:gd name="connsiteY272" fmla="*/ 5329950 h 5641173"/>
              <a:gd name="connsiteX273" fmla="*/ 19924 w 11243827"/>
              <a:gd name="connsiteY273" fmla="*/ 5334282 h 5641173"/>
              <a:gd name="connsiteX274" fmla="*/ 13819 w 11243827"/>
              <a:gd name="connsiteY274" fmla="*/ 5334653 h 5641173"/>
              <a:gd name="connsiteX275" fmla="*/ 13657 w 11243827"/>
              <a:gd name="connsiteY275" fmla="*/ 5334455 h 5641173"/>
              <a:gd name="connsiteX276" fmla="*/ 7139 w 11243827"/>
              <a:gd name="connsiteY276" fmla="*/ 5334438 h 5641173"/>
              <a:gd name="connsiteX277" fmla="*/ 2684 w 11243827"/>
              <a:gd name="connsiteY277" fmla="*/ 5335333 h 5641173"/>
              <a:gd name="connsiteX278" fmla="*/ 0 w 11243827"/>
              <a:gd name="connsiteY278" fmla="*/ 5335496 h 5641173"/>
              <a:gd name="connsiteX279" fmla="*/ 0 w 11243827"/>
              <a:gd name="connsiteY279" fmla="*/ 10592 h 5641173"/>
              <a:gd name="connsiteX280" fmla="*/ 11243827 w 11243827"/>
              <a:gd name="connsiteY280" fmla="*/ 0 h 5641173"/>
              <a:gd name="connsiteX0" fmla="*/ 11243827 w 11243827"/>
              <a:gd name="connsiteY0" fmla="*/ 0 h 5641173"/>
              <a:gd name="connsiteX1" fmla="*/ 11243827 w 11243827"/>
              <a:gd name="connsiteY1" fmla="*/ 1470035 h 5641173"/>
              <a:gd name="connsiteX2" fmla="*/ 11243827 w 11243827"/>
              <a:gd name="connsiteY2" fmla="*/ 5001571 h 5641173"/>
              <a:gd name="connsiteX3" fmla="*/ 11243827 w 11243827"/>
              <a:gd name="connsiteY3" fmla="*/ 5209610 h 5641173"/>
              <a:gd name="connsiteX4" fmla="*/ 11240675 w 11243827"/>
              <a:gd name="connsiteY4" fmla="*/ 5210442 h 5641173"/>
              <a:gd name="connsiteX5" fmla="*/ 11179959 w 11243827"/>
              <a:gd name="connsiteY5" fmla="*/ 5221199 h 5641173"/>
              <a:gd name="connsiteX6" fmla="*/ 11105493 w 11243827"/>
              <a:gd name="connsiteY6" fmla="*/ 5259905 h 5641173"/>
              <a:gd name="connsiteX7" fmla="*/ 11078640 w 11243827"/>
              <a:gd name="connsiteY7" fmla="*/ 5263531 h 5641173"/>
              <a:gd name="connsiteX8" fmla="*/ 11079616 w 11243827"/>
              <a:gd name="connsiteY8" fmla="*/ 5270380 h 5641173"/>
              <a:gd name="connsiteX9" fmla="*/ 11069641 w 11243827"/>
              <a:gd name="connsiteY9" fmla="*/ 5270884 h 5641173"/>
              <a:gd name="connsiteX10" fmla="*/ 11047377 w 11243827"/>
              <a:gd name="connsiteY10" fmla="*/ 5271051 h 5641173"/>
              <a:gd name="connsiteX11" fmla="*/ 10980705 w 11243827"/>
              <a:gd name="connsiteY11" fmla="*/ 5272951 h 5641173"/>
              <a:gd name="connsiteX12" fmla="*/ 10962514 w 11243827"/>
              <a:gd name="connsiteY12" fmla="*/ 5286084 h 5641173"/>
              <a:gd name="connsiteX13" fmla="*/ 10945307 w 11243827"/>
              <a:gd name="connsiteY13" fmla="*/ 5286290 h 5641173"/>
              <a:gd name="connsiteX14" fmla="*/ 10845516 w 11243827"/>
              <a:gd name="connsiteY14" fmla="*/ 5303894 h 5641173"/>
              <a:gd name="connsiteX15" fmla="*/ 10831795 w 11243827"/>
              <a:gd name="connsiteY15" fmla="*/ 5305210 h 5641173"/>
              <a:gd name="connsiteX16" fmla="*/ 10824365 w 11243827"/>
              <a:gd name="connsiteY16" fmla="*/ 5311111 h 5641173"/>
              <a:gd name="connsiteX17" fmla="*/ 10797756 w 11243827"/>
              <a:gd name="connsiteY17" fmla="*/ 5312285 h 5641173"/>
              <a:gd name="connsiteX18" fmla="*/ 10796525 w 11243827"/>
              <a:gd name="connsiteY18" fmla="*/ 5315645 h 5641173"/>
              <a:gd name="connsiteX19" fmla="*/ 10709063 w 11243827"/>
              <a:gd name="connsiteY19" fmla="*/ 5344492 h 5641173"/>
              <a:gd name="connsiteX20" fmla="*/ 10694078 w 11243827"/>
              <a:gd name="connsiteY20" fmla="*/ 5349258 h 5641173"/>
              <a:gd name="connsiteX21" fmla="*/ 10681131 w 11243827"/>
              <a:gd name="connsiteY21" fmla="*/ 5347812 h 5641173"/>
              <a:gd name="connsiteX22" fmla="*/ 10609448 w 11243827"/>
              <a:gd name="connsiteY22" fmla="*/ 5351931 h 5641173"/>
              <a:gd name="connsiteX23" fmla="*/ 10592397 w 11243827"/>
              <a:gd name="connsiteY23" fmla="*/ 5349402 h 5641173"/>
              <a:gd name="connsiteX24" fmla="*/ 10585227 w 11243827"/>
              <a:gd name="connsiteY24" fmla="*/ 5344063 h 5641173"/>
              <a:gd name="connsiteX25" fmla="*/ 10557472 w 11243827"/>
              <a:gd name="connsiteY25" fmla="*/ 5354151 h 5641173"/>
              <a:gd name="connsiteX26" fmla="*/ 10514646 w 11243827"/>
              <a:gd name="connsiteY26" fmla="*/ 5361064 h 5641173"/>
              <a:gd name="connsiteX27" fmla="*/ 10494292 w 11243827"/>
              <a:gd name="connsiteY27" fmla="*/ 5366054 h 5641173"/>
              <a:gd name="connsiteX28" fmla="*/ 10477869 w 11243827"/>
              <a:gd name="connsiteY28" fmla="*/ 5363025 h 5641173"/>
              <a:gd name="connsiteX29" fmla="*/ 10384411 w 11243827"/>
              <a:gd name="connsiteY29" fmla="*/ 5362257 h 5641173"/>
              <a:gd name="connsiteX30" fmla="*/ 10362921 w 11243827"/>
              <a:gd name="connsiteY30" fmla="*/ 5357444 h 5641173"/>
              <a:gd name="connsiteX31" fmla="*/ 10352736 w 11243827"/>
              <a:gd name="connsiteY31" fmla="*/ 5347851 h 5641173"/>
              <a:gd name="connsiteX32" fmla="*/ 10344754 w 11243827"/>
              <a:gd name="connsiteY32" fmla="*/ 5351272 h 5641173"/>
              <a:gd name="connsiteX33" fmla="*/ 10288226 w 11243827"/>
              <a:gd name="connsiteY33" fmla="*/ 5351613 h 5641173"/>
              <a:gd name="connsiteX34" fmla="*/ 10251350 w 11243827"/>
              <a:gd name="connsiteY34" fmla="*/ 5352711 h 5641173"/>
              <a:gd name="connsiteX35" fmla="*/ 10249108 w 11243827"/>
              <a:gd name="connsiteY35" fmla="*/ 5365881 h 5641173"/>
              <a:gd name="connsiteX36" fmla="*/ 10216272 w 11243827"/>
              <a:gd name="connsiteY36" fmla="*/ 5370573 h 5641173"/>
              <a:gd name="connsiteX37" fmla="*/ 10181278 w 11243827"/>
              <a:gd name="connsiteY37" fmla="*/ 5362119 h 5641173"/>
              <a:gd name="connsiteX38" fmla="*/ 10140033 w 11243827"/>
              <a:gd name="connsiteY38" fmla="*/ 5363304 h 5641173"/>
              <a:gd name="connsiteX39" fmla="*/ 10115353 w 11243827"/>
              <a:gd name="connsiteY39" fmla="*/ 5363869 h 5641173"/>
              <a:gd name="connsiteX40" fmla="*/ 10050578 w 11243827"/>
              <a:gd name="connsiteY40" fmla="*/ 5376153 h 5641173"/>
              <a:gd name="connsiteX41" fmla="*/ 9945478 w 11243827"/>
              <a:gd name="connsiteY41" fmla="*/ 5422859 h 5641173"/>
              <a:gd name="connsiteX42" fmla="*/ 9912481 w 11243827"/>
              <a:gd name="connsiteY42" fmla="*/ 5429477 h 5641173"/>
              <a:gd name="connsiteX43" fmla="*/ 9906713 w 11243827"/>
              <a:gd name="connsiteY43" fmla="*/ 5426784 h 5641173"/>
              <a:gd name="connsiteX44" fmla="*/ 9742436 w 11243827"/>
              <a:gd name="connsiteY44" fmla="*/ 5454834 h 5641173"/>
              <a:gd name="connsiteX45" fmla="*/ 9713044 w 11243827"/>
              <a:gd name="connsiteY45" fmla="*/ 5456476 h 5641173"/>
              <a:gd name="connsiteX46" fmla="*/ 9691033 w 11243827"/>
              <a:gd name="connsiteY46" fmla="*/ 5455451 h 5641173"/>
              <a:gd name="connsiteX47" fmla="*/ 9638355 w 11243827"/>
              <a:gd name="connsiteY47" fmla="*/ 5464794 h 5641173"/>
              <a:gd name="connsiteX48" fmla="*/ 9552434 w 11243827"/>
              <a:gd name="connsiteY48" fmla="*/ 5485280 h 5641173"/>
              <a:gd name="connsiteX49" fmla="*/ 9533883 w 11243827"/>
              <a:gd name="connsiteY49" fmla="*/ 5488516 h 5641173"/>
              <a:gd name="connsiteX50" fmla="*/ 9516916 w 11243827"/>
              <a:gd name="connsiteY50" fmla="*/ 5486828 h 5641173"/>
              <a:gd name="connsiteX51" fmla="*/ 9512093 w 11243827"/>
              <a:gd name="connsiteY51" fmla="*/ 5482541 h 5641173"/>
              <a:gd name="connsiteX52" fmla="*/ 9501725 w 11243827"/>
              <a:gd name="connsiteY52" fmla="*/ 5483603 h 5641173"/>
              <a:gd name="connsiteX53" fmla="*/ 9498754 w 11243827"/>
              <a:gd name="connsiteY53" fmla="*/ 5482951 h 5641173"/>
              <a:gd name="connsiteX54" fmla="*/ 9481932 w 11243827"/>
              <a:gd name="connsiteY54" fmla="*/ 5480151 h 5641173"/>
              <a:gd name="connsiteX55" fmla="*/ 9451321 w 11243827"/>
              <a:gd name="connsiteY55" fmla="*/ 5497375 h 5641173"/>
              <a:gd name="connsiteX56" fmla="*/ 9409298 w 11243827"/>
              <a:gd name="connsiteY56" fmla="*/ 5499478 h 5641173"/>
              <a:gd name="connsiteX57" fmla="*/ 9303056 w 11243827"/>
              <a:gd name="connsiteY57" fmla="*/ 5519093 h 5641173"/>
              <a:gd name="connsiteX58" fmla="*/ 9229078 w 11243827"/>
              <a:gd name="connsiteY58" fmla="*/ 5524154 h 5641173"/>
              <a:gd name="connsiteX59" fmla="*/ 9165105 w 11243827"/>
              <a:gd name="connsiteY59" fmla="*/ 5532892 h 5641173"/>
              <a:gd name="connsiteX60" fmla="*/ 9077301 w 11243827"/>
              <a:gd name="connsiteY60" fmla="*/ 5580356 h 5641173"/>
              <a:gd name="connsiteX61" fmla="*/ 8960065 w 11243827"/>
              <a:gd name="connsiteY61" fmla="*/ 5597982 h 5641173"/>
              <a:gd name="connsiteX62" fmla="*/ 8953536 w 11243827"/>
              <a:gd name="connsiteY62" fmla="*/ 5606638 h 5641173"/>
              <a:gd name="connsiteX63" fmla="*/ 8943907 w 11243827"/>
              <a:gd name="connsiteY63" fmla="*/ 5612541 h 5641173"/>
              <a:gd name="connsiteX64" fmla="*/ 8942046 w 11243827"/>
              <a:gd name="connsiteY64" fmla="*/ 5612112 h 5641173"/>
              <a:gd name="connsiteX65" fmla="*/ 8928824 w 11243827"/>
              <a:gd name="connsiteY65" fmla="*/ 5615549 h 5641173"/>
              <a:gd name="connsiteX66" fmla="*/ 8927294 w 11243827"/>
              <a:gd name="connsiteY66" fmla="*/ 5618607 h 5641173"/>
              <a:gd name="connsiteX67" fmla="*/ 8918651 w 11243827"/>
              <a:gd name="connsiteY67" fmla="*/ 5621688 h 5641173"/>
              <a:gd name="connsiteX68" fmla="*/ 8902772 w 11243827"/>
              <a:gd name="connsiteY68" fmla="*/ 5629703 h 5641173"/>
              <a:gd name="connsiteX69" fmla="*/ 8898724 w 11243827"/>
              <a:gd name="connsiteY69" fmla="*/ 5629379 h 5641173"/>
              <a:gd name="connsiteX70" fmla="*/ 8873099 w 11243827"/>
              <a:gd name="connsiteY70" fmla="*/ 5638628 h 5641173"/>
              <a:gd name="connsiteX71" fmla="*/ 8872234 w 11243827"/>
              <a:gd name="connsiteY71" fmla="*/ 5637889 h 5641173"/>
              <a:gd name="connsiteX72" fmla="*/ 8862777 w 11243827"/>
              <a:gd name="connsiteY72" fmla="*/ 5636711 h 5641173"/>
              <a:gd name="connsiteX73" fmla="*/ 8845869 w 11243827"/>
              <a:gd name="connsiteY73" fmla="*/ 5636436 h 5641173"/>
              <a:gd name="connsiteX74" fmla="*/ 8800548 w 11243827"/>
              <a:gd name="connsiteY74" fmla="*/ 5625084 h 5641173"/>
              <a:gd name="connsiteX75" fmla="*/ 8773774 w 11243827"/>
              <a:gd name="connsiteY75" fmla="*/ 5634630 h 5641173"/>
              <a:gd name="connsiteX76" fmla="*/ 8698255 w 11243827"/>
              <a:gd name="connsiteY76" fmla="*/ 5636083 h 5641173"/>
              <a:gd name="connsiteX77" fmla="*/ 8619167 w 11243827"/>
              <a:gd name="connsiteY77" fmla="*/ 5619130 h 5641173"/>
              <a:gd name="connsiteX78" fmla="*/ 8539822 w 11243827"/>
              <a:gd name="connsiteY78" fmla="*/ 5616905 h 5641173"/>
              <a:gd name="connsiteX79" fmla="*/ 8511094 w 11243827"/>
              <a:gd name="connsiteY79" fmla="*/ 5617360 h 5641173"/>
              <a:gd name="connsiteX80" fmla="*/ 8459886 w 11243827"/>
              <a:gd name="connsiteY80" fmla="*/ 5612612 h 5641173"/>
              <a:gd name="connsiteX81" fmla="*/ 8436432 w 11243827"/>
              <a:gd name="connsiteY81" fmla="*/ 5606990 h 5641173"/>
              <a:gd name="connsiteX82" fmla="*/ 8435403 w 11243827"/>
              <a:gd name="connsiteY82" fmla="*/ 5607336 h 5641173"/>
              <a:gd name="connsiteX83" fmla="*/ 8433307 w 11243827"/>
              <a:gd name="connsiteY83" fmla="*/ 5604917 h 5641173"/>
              <a:gd name="connsiteX84" fmla="*/ 8428968 w 11243827"/>
              <a:gd name="connsiteY84" fmla="*/ 5603796 h 5641173"/>
              <a:gd name="connsiteX85" fmla="*/ 8417124 w 11243827"/>
              <a:gd name="connsiteY85" fmla="*/ 5604518 h 5641173"/>
              <a:gd name="connsiteX86" fmla="*/ 8412669 w 11243827"/>
              <a:gd name="connsiteY86" fmla="*/ 5605413 h 5641173"/>
              <a:gd name="connsiteX87" fmla="*/ 8406152 w 11243827"/>
              <a:gd name="connsiteY87" fmla="*/ 5605396 h 5641173"/>
              <a:gd name="connsiteX88" fmla="*/ 8405989 w 11243827"/>
              <a:gd name="connsiteY88" fmla="*/ 5605197 h 5641173"/>
              <a:gd name="connsiteX89" fmla="*/ 8399884 w 11243827"/>
              <a:gd name="connsiteY89" fmla="*/ 5605568 h 5641173"/>
              <a:gd name="connsiteX90" fmla="*/ 8370014 w 11243827"/>
              <a:gd name="connsiteY90" fmla="*/ 5609900 h 5641173"/>
              <a:gd name="connsiteX91" fmla="*/ 8330544 w 11243827"/>
              <a:gd name="connsiteY91" fmla="*/ 5590964 h 5641173"/>
              <a:gd name="connsiteX92" fmla="*/ 8314221 w 11243827"/>
              <a:gd name="connsiteY92" fmla="*/ 5587682 h 5641173"/>
              <a:gd name="connsiteX93" fmla="*/ 8305502 w 11243827"/>
              <a:gd name="connsiteY93" fmla="*/ 5584868 h 5641173"/>
              <a:gd name="connsiteX94" fmla="*/ 8304962 w 11243827"/>
              <a:gd name="connsiteY94" fmla="*/ 5584007 h 5641173"/>
              <a:gd name="connsiteX95" fmla="*/ 8276324 w 11243827"/>
              <a:gd name="connsiteY95" fmla="*/ 5588260 h 5641173"/>
              <a:gd name="connsiteX96" fmla="*/ 8272522 w 11243827"/>
              <a:gd name="connsiteY96" fmla="*/ 5587226 h 5641173"/>
              <a:gd name="connsiteX97" fmla="*/ 8253857 w 11243827"/>
              <a:gd name="connsiteY97" fmla="*/ 5592043 h 5641173"/>
              <a:gd name="connsiteX98" fmla="*/ 8244212 w 11243827"/>
              <a:gd name="connsiteY98" fmla="*/ 5593439 h 5641173"/>
              <a:gd name="connsiteX99" fmla="*/ 8241488 w 11243827"/>
              <a:gd name="connsiteY99" fmla="*/ 5596085 h 5641173"/>
              <a:gd name="connsiteX100" fmla="*/ 8227256 w 11243827"/>
              <a:gd name="connsiteY100" fmla="*/ 5597005 h 5641173"/>
              <a:gd name="connsiteX101" fmla="*/ 8225619 w 11243827"/>
              <a:gd name="connsiteY101" fmla="*/ 5596262 h 5641173"/>
              <a:gd name="connsiteX102" fmla="*/ 8213882 w 11243827"/>
              <a:gd name="connsiteY102" fmla="*/ 5600179 h 5641173"/>
              <a:gd name="connsiteX103" fmla="*/ 8204045 w 11243827"/>
              <a:gd name="connsiteY103" fmla="*/ 5607275 h 5641173"/>
              <a:gd name="connsiteX104" fmla="*/ 8082989 w 11243827"/>
              <a:gd name="connsiteY104" fmla="*/ 5603160 h 5641173"/>
              <a:gd name="connsiteX105" fmla="*/ 7976942 w 11243827"/>
              <a:gd name="connsiteY105" fmla="*/ 5598455 h 5641173"/>
              <a:gd name="connsiteX106" fmla="*/ 7950121 w 11243827"/>
              <a:gd name="connsiteY106" fmla="*/ 5590893 h 5641173"/>
              <a:gd name="connsiteX107" fmla="*/ 7727691 w 11243827"/>
              <a:gd name="connsiteY107" fmla="*/ 5621064 h 5641173"/>
              <a:gd name="connsiteX108" fmla="*/ 7685998 w 11243827"/>
              <a:gd name="connsiteY108" fmla="*/ 5615564 h 5641173"/>
              <a:gd name="connsiteX109" fmla="*/ 7649302 w 11243827"/>
              <a:gd name="connsiteY109" fmla="*/ 5626541 h 5641173"/>
              <a:gd name="connsiteX110" fmla="*/ 7634083 w 11243827"/>
              <a:gd name="connsiteY110" fmla="*/ 5620862 h 5641173"/>
              <a:gd name="connsiteX111" fmla="*/ 7631455 w 11243827"/>
              <a:gd name="connsiteY111" fmla="*/ 5619708 h 5641173"/>
              <a:gd name="connsiteX112" fmla="*/ 7620952 w 11243827"/>
              <a:gd name="connsiteY112" fmla="*/ 5618872 h 5641173"/>
              <a:gd name="connsiteX113" fmla="*/ 7617992 w 11243827"/>
              <a:gd name="connsiteY113" fmla="*/ 5613914 h 5641173"/>
              <a:gd name="connsiteX114" fmla="*/ 7602182 w 11243827"/>
              <a:gd name="connsiteY114" fmla="*/ 5609271 h 5641173"/>
              <a:gd name="connsiteX115" fmla="*/ 7582847 w 11243827"/>
              <a:gd name="connsiteY115" fmla="*/ 5609047 h 5641173"/>
              <a:gd name="connsiteX116" fmla="*/ 7514158 w 11243827"/>
              <a:gd name="connsiteY116" fmla="*/ 5607737 h 5641173"/>
              <a:gd name="connsiteX117" fmla="*/ 7502955 w 11243827"/>
              <a:gd name="connsiteY117" fmla="*/ 5610415 h 5641173"/>
              <a:gd name="connsiteX118" fmla="*/ 7466391 w 11243827"/>
              <a:gd name="connsiteY118" fmla="*/ 5605949 h 5641173"/>
              <a:gd name="connsiteX119" fmla="*/ 7433806 w 11243827"/>
              <a:gd name="connsiteY119" fmla="*/ 5604945 h 5641173"/>
              <a:gd name="connsiteX120" fmla="*/ 7412693 w 11243827"/>
              <a:gd name="connsiteY120" fmla="*/ 5607075 h 5641173"/>
              <a:gd name="connsiteX121" fmla="*/ 7407159 w 11243827"/>
              <a:gd name="connsiteY121" fmla="*/ 5605310 h 5641173"/>
              <a:gd name="connsiteX122" fmla="*/ 7385900 w 11243827"/>
              <a:gd name="connsiteY122" fmla="*/ 5604171 h 5641173"/>
              <a:gd name="connsiteX123" fmla="*/ 7375071 w 11243827"/>
              <a:gd name="connsiteY123" fmla="*/ 5606788 h 5641173"/>
              <a:gd name="connsiteX124" fmla="*/ 7364382 w 11243827"/>
              <a:gd name="connsiteY124" fmla="*/ 5600762 h 5641173"/>
              <a:gd name="connsiteX125" fmla="*/ 7361770 w 11243827"/>
              <a:gd name="connsiteY125" fmla="*/ 5596347 h 5641173"/>
              <a:gd name="connsiteX126" fmla="*/ 7346641 w 11243827"/>
              <a:gd name="connsiteY126" fmla="*/ 5598329 h 5641173"/>
              <a:gd name="connsiteX127" fmla="*/ 7334238 w 11243827"/>
              <a:gd name="connsiteY127" fmla="*/ 5594014 h 5641173"/>
              <a:gd name="connsiteX128" fmla="*/ 7323426 w 11243827"/>
              <a:gd name="connsiteY128" fmla="*/ 5596835 h 5641173"/>
              <a:gd name="connsiteX129" fmla="*/ 7318938 w 11243827"/>
              <a:gd name="connsiteY129" fmla="*/ 5596200 h 5641173"/>
              <a:gd name="connsiteX130" fmla="*/ 7307784 w 11243827"/>
              <a:gd name="connsiteY130" fmla="*/ 5594065 h 5641173"/>
              <a:gd name="connsiteX131" fmla="*/ 7288540 w 11243827"/>
              <a:gd name="connsiteY131" fmla="*/ 5589320 h 5641173"/>
              <a:gd name="connsiteX132" fmla="*/ 7282537 w 11243827"/>
              <a:gd name="connsiteY132" fmla="*/ 5588660 h 5641173"/>
              <a:gd name="connsiteX133" fmla="*/ 7269466 w 11243827"/>
              <a:gd name="connsiteY133" fmla="*/ 5581404 h 5641173"/>
              <a:gd name="connsiteX134" fmla="*/ 7244165 w 11243827"/>
              <a:gd name="connsiteY134" fmla="*/ 5575200 h 5641173"/>
              <a:gd name="connsiteX135" fmla="*/ 7199619 w 11243827"/>
              <a:gd name="connsiteY135" fmla="*/ 5553550 h 5641173"/>
              <a:gd name="connsiteX136" fmla="*/ 7173434 w 11243827"/>
              <a:gd name="connsiteY136" fmla="*/ 5543219 h 5641173"/>
              <a:gd name="connsiteX137" fmla="*/ 7155718 w 11243827"/>
              <a:gd name="connsiteY137" fmla="*/ 5533697 h 5641173"/>
              <a:gd name="connsiteX138" fmla="*/ 7103430 w 11243827"/>
              <a:gd name="connsiteY138" fmla="*/ 5520249 h 5641173"/>
              <a:gd name="connsiteX139" fmla="*/ 7013746 w 11243827"/>
              <a:gd name="connsiteY139" fmla="*/ 5502470 h 5641173"/>
              <a:gd name="connsiteX140" fmla="*/ 6995379 w 11243827"/>
              <a:gd name="connsiteY140" fmla="*/ 5497693 h 5641173"/>
              <a:gd name="connsiteX141" fmla="*/ 6982475 w 11243827"/>
              <a:gd name="connsiteY141" fmla="*/ 5489641 h 5641173"/>
              <a:gd name="connsiteX142" fmla="*/ 6981994 w 11243827"/>
              <a:gd name="connsiteY142" fmla="*/ 5484335 h 5641173"/>
              <a:gd name="connsiteX143" fmla="*/ 6972355 w 11243827"/>
              <a:gd name="connsiteY143" fmla="*/ 5481074 h 5641173"/>
              <a:gd name="connsiteX144" fmla="*/ 6970394 w 11243827"/>
              <a:gd name="connsiteY144" fmla="*/ 5479383 h 5641173"/>
              <a:gd name="connsiteX145" fmla="*/ 6958543 w 11243827"/>
              <a:gd name="connsiteY145" fmla="*/ 5470507 h 5641173"/>
              <a:gd name="connsiteX146" fmla="*/ 6918276 w 11243827"/>
              <a:gd name="connsiteY146" fmla="*/ 5472034 h 5641173"/>
              <a:gd name="connsiteX147" fmla="*/ 6881046 w 11243827"/>
              <a:gd name="connsiteY147" fmla="*/ 5457070 h 5641173"/>
              <a:gd name="connsiteX148" fmla="*/ 6752164 w 11243827"/>
              <a:gd name="connsiteY148" fmla="*/ 5425021 h 5641173"/>
              <a:gd name="connsiteX149" fmla="*/ 6724964 w 11243827"/>
              <a:gd name="connsiteY149" fmla="*/ 5414071 h 5641173"/>
              <a:gd name="connsiteX150" fmla="*/ 6683286 w 11243827"/>
              <a:gd name="connsiteY150" fmla="*/ 5405383 h 5641173"/>
              <a:gd name="connsiteX151" fmla="*/ 6644277 w 11243827"/>
              <a:gd name="connsiteY151" fmla="*/ 5429684 h 5641173"/>
              <a:gd name="connsiteX152" fmla="*/ 6532914 w 11243827"/>
              <a:gd name="connsiteY152" fmla="*/ 5431205 h 5641173"/>
              <a:gd name="connsiteX153" fmla="*/ 6307459 w 11243827"/>
              <a:gd name="connsiteY153" fmla="*/ 5467087 h 5641173"/>
              <a:gd name="connsiteX154" fmla="*/ 6196243 w 11243827"/>
              <a:gd name="connsiteY154" fmla="*/ 5515042 h 5641173"/>
              <a:gd name="connsiteX155" fmla="*/ 6099124 w 11243827"/>
              <a:gd name="connsiteY155" fmla="*/ 5516848 h 5641173"/>
              <a:gd name="connsiteX156" fmla="*/ 6016077 w 11243827"/>
              <a:gd name="connsiteY156" fmla="*/ 5528642 h 5641173"/>
              <a:gd name="connsiteX157" fmla="*/ 6004389 w 11243827"/>
              <a:gd name="connsiteY157" fmla="*/ 5531206 h 5641173"/>
              <a:gd name="connsiteX158" fmla="*/ 5933945 w 11243827"/>
              <a:gd name="connsiteY158" fmla="*/ 5538840 h 5641173"/>
              <a:gd name="connsiteX159" fmla="*/ 5883936 w 11243827"/>
              <a:gd name="connsiteY159" fmla="*/ 5553807 h 5641173"/>
              <a:gd name="connsiteX160" fmla="*/ 5798331 w 11243827"/>
              <a:gd name="connsiteY160" fmla="*/ 5564248 h 5641173"/>
              <a:gd name="connsiteX161" fmla="*/ 5712738 w 11243827"/>
              <a:gd name="connsiteY161" fmla="*/ 5573120 h 5641173"/>
              <a:gd name="connsiteX162" fmla="*/ 5681342 w 11243827"/>
              <a:gd name="connsiteY162" fmla="*/ 5575621 h 5641173"/>
              <a:gd name="connsiteX163" fmla="*/ 5627167 w 11243827"/>
              <a:gd name="connsiteY163" fmla="*/ 5583215 h 5641173"/>
              <a:gd name="connsiteX164" fmla="*/ 5591414 w 11243827"/>
              <a:gd name="connsiteY164" fmla="*/ 5587695 h 5641173"/>
              <a:gd name="connsiteX165" fmla="*/ 5583028 w 11243827"/>
              <a:gd name="connsiteY165" fmla="*/ 5580877 h 5641173"/>
              <a:gd name="connsiteX166" fmla="*/ 5549426 w 11243827"/>
              <a:gd name="connsiteY166" fmla="*/ 5582858 h 5641173"/>
              <a:gd name="connsiteX167" fmla="*/ 5519999 w 11243827"/>
              <a:gd name="connsiteY167" fmla="*/ 5592246 h 5641173"/>
              <a:gd name="connsiteX168" fmla="*/ 5480028 w 11243827"/>
              <a:gd name="connsiteY168" fmla="*/ 5597282 h 5641173"/>
              <a:gd name="connsiteX169" fmla="*/ 5456175 w 11243827"/>
              <a:gd name="connsiteY169" fmla="*/ 5600371 h 5641173"/>
              <a:gd name="connsiteX170" fmla="*/ 5388463 w 11243827"/>
              <a:gd name="connsiteY170" fmla="*/ 5602638 h 5641173"/>
              <a:gd name="connsiteX171" fmla="*/ 5265898 w 11243827"/>
              <a:gd name="connsiteY171" fmla="*/ 5591830 h 5641173"/>
              <a:gd name="connsiteX172" fmla="*/ 5231231 w 11243827"/>
              <a:gd name="connsiteY172" fmla="*/ 5592790 h 5641173"/>
              <a:gd name="connsiteX173" fmla="*/ 5226996 w 11243827"/>
              <a:gd name="connsiteY173" fmla="*/ 5595040 h 5641173"/>
              <a:gd name="connsiteX174" fmla="*/ 5175988 w 11243827"/>
              <a:gd name="connsiteY174" fmla="*/ 5588131 h 5641173"/>
              <a:gd name="connsiteX175" fmla="*/ 5107470 w 11243827"/>
              <a:gd name="connsiteY175" fmla="*/ 5594771 h 5641173"/>
              <a:gd name="connsiteX176" fmla="*/ 5027868 w 11243827"/>
              <a:gd name="connsiteY176" fmla="*/ 5605624 h 5641173"/>
              <a:gd name="connsiteX177" fmla="*/ 5007324 w 11243827"/>
              <a:gd name="connsiteY177" fmla="*/ 5609209 h 5641173"/>
              <a:gd name="connsiteX178" fmla="*/ 4952559 w 11243827"/>
              <a:gd name="connsiteY178" fmla="*/ 5611402 h 5641173"/>
              <a:gd name="connsiteX179" fmla="*/ 4826081 w 11243827"/>
              <a:gd name="connsiteY179" fmla="*/ 5616191 h 5641173"/>
              <a:gd name="connsiteX180" fmla="*/ 4823501 w 11243827"/>
              <a:gd name="connsiteY180" fmla="*/ 5619174 h 5641173"/>
              <a:gd name="connsiteX181" fmla="*/ 4813093 w 11243827"/>
              <a:gd name="connsiteY181" fmla="*/ 5620026 h 5641173"/>
              <a:gd name="connsiteX182" fmla="*/ 4810563 w 11243827"/>
              <a:gd name="connsiteY182" fmla="*/ 5620787 h 5641173"/>
              <a:gd name="connsiteX183" fmla="*/ 4795818 w 11243827"/>
              <a:gd name="connsiteY183" fmla="*/ 5624618 h 5641173"/>
              <a:gd name="connsiteX184" fmla="*/ 4758404 w 11243827"/>
              <a:gd name="connsiteY184" fmla="*/ 5619510 h 5641173"/>
              <a:gd name="connsiteX185" fmla="*/ 4717254 w 11243827"/>
              <a:gd name="connsiteY185" fmla="*/ 5624155 h 5641173"/>
              <a:gd name="connsiteX186" fmla="*/ 4591958 w 11243827"/>
              <a:gd name="connsiteY186" fmla="*/ 5624710 h 5641173"/>
              <a:gd name="connsiteX187" fmla="*/ 4476215 w 11243827"/>
              <a:gd name="connsiteY187" fmla="*/ 5628210 h 5641173"/>
              <a:gd name="connsiteX188" fmla="*/ 4425193 w 11243827"/>
              <a:gd name="connsiteY188" fmla="*/ 5627414 h 5641173"/>
              <a:gd name="connsiteX189" fmla="*/ 4383866 w 11243827"/>
              <a:gd name="connsiteY189" fmla="*/ 5626546 h 5641173"/>
              <a:gd name="connsiteX190" fmla="*/ 4385596 w 11243827"/>
              <a:gd name="connsiteY190" fmla="*/ 5634646 h 5641173"/>
              <a:gd name="connsiteX191" fmla="*/ 4360864 w 11243827"/>
              <a:gd name="connsiteY191" fmla="*/ 5641173 h 5641173"/>
              <a:gd name="connsiteX192" fmla="*/ 4328321 w 11243827"/>
              <a:gd name="connsiteY192" fmla="*/ 5626332 h 5641173"/>
              <a:gd name="connsiteX193" fmla="*/ 4309842 w 11243827"/>
              <a:gd name="connsiteY193" fmla="*/ 5626471 h 5641173"/>
              <a:gd name="connsiteX194" fmla="*/ 4277424 w 11243827"/>
              <a:gd name="connsiteY194" fmla="*/ 5631598 h 5641173"/>
              <a:gd name="connsiteX195" fmla="*/ 4266627 w 11243827"/>
              <a:gd name="connsiteY195" fmla="*/ 5633969 h 5641173"/>
              <a:gd name="connsiteX196" fmla="*/ 4185525 w 11243827"/>
              <a:gd name="connsiteY196" fmla="*/ 5617508 h 5641173"/>
              <a:gd name="connsiteX197" fmla="*/ 4177617 w 11243827"/>
              <a:gd name="connsiteY197" fmla="*/ 5610903 h 5641173"/>
              <a:gd name="connsiteX198" fmla="*/ 4136948 w 11243827"/>
              <a:gd name="connsiteY198" fmla="*/ 5608031 h 5641173"/>
              <a:gd name="connsiteX199" fmla="*/ 4132323 w 11243827"/>
              <a:gd name="connsiteY199" fmla="*/ 5609784 h 5641173"/>
              <a:gd name="connsiteX200" fmla="*/ 4098620 w 11243827"/>
              <a:gd name="connsiteY200" fmla="*/ 5599672 h 5641173"/>
              <a:gd name="connsiteX201" fmla="*/ 3963475 w 11243827"/>
              <a:gd name="connsiteY201" fmla="*/ 5581841 h 5641173"/>
              <a:gd name="connsiteX202" fmla="*/ 3703613 w 11243827"/>
              <a:gd name="connsiteY202" fmla="*/ 5572482 h 5641173"/>
              <a:gd name="connsiteX203" fmla="*/ 3432987 w 11243827"/>
              <a:gd name="connsiteY203" fmla="*/ 5545768 h 5641173"/>
              <a:gd name="connsiteX204" fmla="*/ 3176381 w 11243827"/>
              <a:gd name="connsiteY204" fmla="*/ 5556110 h 5641173"/>
              <a:gd name="connsiteX205" fmla="*/ 2710156 w 11243827"/>
              <a:gd name="connsiteY205" fmla="*/ 5527517 h 5641173"/>
              <a:gd name="connsiteX206" fmla="*/ 2550206 w 11243827"/>
              <a:gd name="connsiteY206" fmla="*/ 5524958 h 5641173"/>
              <a:gd name="connsiteX207" fmla="*/ 2443041 w 11243827"/>
              <a:gd name="connsiteY207" fmla="*/ 5523990 h 5641173"/>
              <a:gd name="connsiteX208" fmla="*/ 2435613 w 11243827"/>
              <a:gd name="connsiteY208" fmla="*/ 5526704 h 5641173"/>
              <a:gd name="connsiteX209" fmla="*/ 2405682 w 11243827"/>
              <a:gd name="connsiteY209" fmla="*/ 5528307 h 5641173"/>
              <a:gd name="connsiteX210" fmla="*/ 2397487 w 11243827"/>
              <a:gd name="connsiteY210" fmla="*/ 5540337 h 5641173"/>
              <a:gd name="connsiteX211" fmla="*/ 2297454 w 11243827"/>
              <a:gd name="connsiteY211" fmla="*/ 5550765 h 5641173"/>
              <a:gd name="connsiteX212" fmla="*/ 2056700 w 11243827"/>
              <a:gd name="connsiteY212" fmla="*/ 5555489 h 5641173"/>
              <a:gd name="connsiteX213" fmla="*/ 1878530 w 11243827"/>
              <a:gd name="connsiteY213" fmla="*/ 5535330 h 5641173"/>
              <a:gd name="connsiteX214" fmla="*/ 1859292 w 11243827"/>
              <a:gd name="connsiteY214" fmla="*/ 5535461 h 5641173"/>
              <a:gd name="connsiteX215" fmla="*/ 1835626 w 11243827"/>
              <a:gd name="connsiteY215" fmla="*/ 5533793 h 5641173"/>
              <a:gd name="connsiteX216" fmla="*/ 1798939 w 11243827"/>
              <a:gd name="connsiteY216" fmla="*/ 5540285 h 5641173"/>
              <a:gd name="connsiteX217" fmla="*/ 1779046 w 11243827"/>
              <a:gd name="connsiteY217" fmla="*/ 5549949 h 5641173"/>
              <a:gd name="connsiteX218" fmla="*/ 1772421 w 11243827"/>
              <a:gd name="connsiteY218" fmla="*/ 5549018 h 5641173"/>
              <a:gd name="connsiteX219" fmla="*/ 1772052 w 11243827"/>
              <a:gd name="connsiteY219" fmla="*/ 5545689 h 5641173"/>
              <a:gd name="connsiteX220" fmla="*/ 1711543 w 11243827"/>
              <a:gd name="connsiteY220" fmla="*/ 5534558 h 5641173"/>
              <a:gd name="connsiteX221" fmla="*/ 1631462 w 11243827"/>
              <a:gd name="connsiteY221" fmla="*/ 5491807 h 5641173"/>
              <a:gd name="connsiteX222" fmla="*/ 1538763 w 11243827"/>
              <a:gd name="connsiteY222" fmla="*/ 5482781 h 5641173"/>
              <a:gd name="connsiteX223" fmla="*/ 1501533 w 11243827"/>
              <a:gd name="connsiteY223" fmla="*/ 5467817 h 5641173"/>
              <a:gd name="connsiteX224" fmla="*/ 1461266 w 11243827"/>
              <a:gd name="connsiteY224" fmla="*/ 5469343 h 5641173"/>
              <a:gd name="connsiteX225" fmla="*/ 1449415 w 11243827"/>
              <a:gd name="connsiteY225" fmla="*/ 5460467 h 5641173"/>
              <a:gd name="connsiteX226" fmla="*/ 1447454 w 11243827"/>
              <a:gd name="connsiteY226" fmla="*/ 5458776 h 5641173"/>
              <a:gd name="connsiteX227" fmla="*/ 1437814 w 11243827"/>
              <a:gd name="connsiteY227" fmla="*/ 5455515 h 5641173"/>
              <a:gd name="connsiteX228" fmla="*/ 1437334 w 11243827"/>
              <a:gd name="connsiteY228" fmla="*/ 5450209 h 5641173"/>
              <a:gd name="connsiteX229" fmla="*/ 1424429 w 11243827"/>
              <a:gd name="connsiteY229" fmla="*/ 5442157 h 5641173"/>
              <a:gd name="connsiteX230" fmla="*/ 1406063 w 11243827"/>
              <a:gd name="connsiteY230" fmla="*/ 5437380 h 5641173"/>
              <a:gd name="connsiteX231" fmla="*/ 1316379 w 11243827"/>
              <a:gd name="connsiteY231" fmla="*/ 5419601 h 5641173"/>
              <a:gd name="connsiteX232" fmla="*/ 1264090 w 11243827"/>
              <a:gd name="connsiteY232" fmla="*/ 5406153 h 5641173"/>
              <a:gd name="connsiteX233" fmla="*/ 1246374 w 11243827"/>
              <a:gd name="connsiteY233" fmla="*/ 5396631 h 5641173"/>
              <a:gd name="connsiteX234" fmla="*/ 1220190 w 11243827"/>
              <a:gd name="connsiteY234" fmla="*/ 5386301 h 5641173"/>
              <a:gd name="connsiteX235" fmla="*/ 1175643 w 11243827"/>
              <a:gd name="connsiteY235" fmla="*/ 5364651 h 5641173"/>
              <a:gd name="connsiteX236" fmla="*/ 1150342 w 11243827"/>
              <a:gd name="connsiteY236" fmla="*/ 5358447 h 5641173"/>
              <a:gd name="connsiteX237" fmla="*/ 1112024 w 11243827"/>
              <a:gd name="connsiteY237" fmla="*/ 5345786 h 5641173"/>
              <a:gd name="connsiteX238" fmla="*/ 1100870 w 11243827"/>
              <a:gd name="connsiteY238" fmla="*/ 5343651 h 5641173"/>
              <a:gd name="connsiteX239" fmla="*/ 1096383 w 11243827"/>
              <a:gd name="connsiteY239" fmla="*/ 5343015 h 5641173"/>
              <a:gd name="connsiteX240" fmla="*/ 1085571 w 11243827"/>
              <a:gd name="connsiteY240" fmla="*/ 5358836 h 5641173"/>
              <a:gd name="connsiteX241" fmla="*/ 1058039 w 11243827"/>
              <a:gd name="connsiteY241" fmla="*/ 5343504 h 5641173"/>
              <a:gd name="connsiteX242" fmla="*/ 1055426 w 11243827"/>
              <a:gd name="connsiteY242" fmla="*/ 5339088 h 5641173"/>
              <a:gd name="connsiteX243" fmla="*/ 1044738 w 11243827"/>
              <a:gd name="connsiteY243" fmla="*/ 5333063 h 5641173"/>
              <a:gd name="connsiteX244" fmla="*/ 1033909 w 11243827"/>
              <a:gd name="connsiteY244" fmla="*/ 5335680 h 5641173"/>
              <a:gd name="connsiteX245" fmla="*/ 1012649 w 11243827"/>
              <a:gd name="connsiteY245" fmla="*/ 5334541 h 5641173"/>
              <a:gd name="connsiteX246" fmla="*/ 1007115 w 11243827"/>
              <a:gd name="connsiteY246" fmla="*/ 5332775 h 5641173"/>
              <a:gd name="connsiteX247" fmla="*/ 987447 w 11243827"/>
              <a:gd name="connsiteY247" fmla="*/ 5346462 h 5641173"/>
              <a:gd name="connsiteX248" fmla="*/ 953418 w 11243827"/>
              <a:gd name="connsiteY248" fmla="*/ 5333901 h 5641173"/>
              <a:gd name="connsiteX249" fmla="*/ 916854 w 11243827"/>
              <a:gd name="connsiteY249" fmla="*/ 5329435 h 5641173"/>
              <a:gd name="connsiteX250" fmla="*/ 905651 w 11243827"/>
              <a:gd name="connsiteY250" fmla="*/ 5332114 h 5641173"/>
              <a:gd name="connsiteX251" fmla="*/ 838405 w 11243827"/>
              <a:gd name="connsiteY251" fmla="*/ 5339470 h 5641173"/>
              <a:gd name="connsiteX252" fmla="*/ 817627 w 11243827"/>
              <a:gd name="connsiteY252" fmla="*/ 5330580 h 5641173"/>
              <a:gd name="connsiteX253" fmla="*/ 801817 w 11243827"/>
              <a:gd name="connsiteY253" fmla="*/ 5325937 h 5641173"/>
              <a:gd name="connsiteX254" fmla="*/ 798857 w 11243827"/>
              <a:gd name="connsiteY254" fmla="*/ 5320979 h 5641173"/>
              <a:gd name="connsiteX255" fmla="*/ 788354 w 11243827"/>
              <a:gd name="connsiteY255" fmla="*/ 5320143 h 5641173"/>
              <a:gd name="connsiteX256" fmla="*/ 785726 w 11243827"/>
              <a:gd name="connsiteY256" fmla="*/ 5318989 h 5641173"/>
              <a:gd name="connsiteX257" fmla="*/ 770507 w 11243827"/>
              <a:gd name="connsiteY257" fmla="*/ 5313309 h 5641173"/>
              <a:gd name="connsiteX258" fmla="*/ 733810 w 11243827"/>
              <a:gd name="connsiteY258" fmla="*/ 5324286 h 5641173"/>
              <a:gd name="connsiteX259" fmla="*/ 692117 w 11243827"/>
              <a:gd name="connsiteY259" fmla="*/ 5318786 h 5641173"/>
              <a:gd name="connsiteX260" fmla="*/ 574943 w 11243827"/>
              <a:gd name="connsiteY260" fmla="*/ 5327578 h 5641173"/>
              <a:gd name="connsiteX261" fmla="*/ 441302 w 11243827"/>
              <a:gd name="connsiteY261" fmla="*/ 5307062 h 5641173"/>
              <a:gd name="connsiteX262" fmla="*/ 336819 w 11243827"/>
              <a:gd name="connsiteY262" fmla="*/ 5336690 h 5641173"/>
              <a:gd name="connsiteX263" fmla="*/ 270932 w 11243827"/>
              <a:gd name="connsiteY263" fmla="*/ 5345451 h 5641173"/>
              <a:gd name="connsiteX264" fmla="*/ 194189 w 11243827"/>
              <a:gd name="connsiteY264" fmla="*/ 5343588 h 5641173"/>
              <a:gd name="connsiteX265" fmla="*/ 192552 w 11243827"/>
              <a:gd name="connsiteY265" fmla="*/ 5342845 h 5641173"/>
              <a:gd name="connsiteX266" fmla="*/ 178320 w 11243827"/>
              <a:gd name="connsiteY266" fmla="*/ 5343766 h 5641173"/>
              <a:gd name="connsiteX267" fmla="*/ 175596 w 11243827"/>
              <a:gd name="connsiteY267" fmla="*/ 5346411 h 5641173"/>
              <a:gd name="connsiteX268" fmla="*/ 147287 w 11243827"/>
              <a:gd name="connsiteY268" fmla="*/ 5352625 h 5641173"/>
              <a:gd name="connsiteX269" fmla="*/ 114847 w 11243827"/>
              <a:gd name="connsiteY269" fmla="*/ 5355844 h 5641173"/>
              <a:gd name="connsiteX270" fmla="*/ 114306 w 11243827"/>
              <a:gd name="connsiteY270" fmla="*/ 5354983 h 5641173"/>
              <a:gd name="connsiteX271" fmla="*/ 89264 w 11243827"/>
              <a:gd name="connsiteY271" fmla="*/ 5348886 h 5641173"/>
              <a:gd name="connsiteX272" fmla="*/ 49794 w 11243827"/>
              <a:gd name="connsiteY272" fmla="*/ 5329950 h 5641173"/>
              <a:gd name="connsiteX273" fmla="*/ 19924 w 11243827"/>
              <a:gd name="connsiteY273" fmla="*/ 5334282 h 5641173"/>
              <a:gd name="connsiteX274" fmla="*/ 13819 w 11243827"/>
              <a:gd name="connsiteY274" fmla="*/ 5334653 h 5641173"/>
              <a:gd name="connsiteX275" fmla="*/ 13657 w 11243827"/>
              <a:gd name="connsiteY275" fmla="*/ 5334455 h 5641173"/>
              <a:gd name="connsiteX276" fmla="*/ 7139 w 11243827"/>
              <a:gd name="connsiteY276" fmla="*/ 5334438 h 5641173"/>
              <a:gd name="connsiteX277" fmla="*/ 2684 w 11243827"/>
              <a:gd name="connsiteY277" fmla="*/ 5335333 h 5641173"/>
              <a:gd name="connsiteX278" fmla="*/ 0 w 11243827"/>
              <a:gd name="connsiteY278" fmla="*/ 5335496 h 5641173"/>
              <a:gd name="connsiteX279" fmla="*/ 0 w 11243827"/>
              <a:gd name="connsiteY279" fmla="*/ 10592 h 5641173"/>
              <a:gd name="connsiteX280" fmla="*/ 11243827 w 11243827"/>
              <a:gd name="connsiteY280" fmla="*/ 0 h 5641173"/>
              <a:gd name="connsiteX0" fmla="*/ 11243827 w 11243827"/>
              <a:gd name="connsiteY0" fmla="*/ 0 h 5641173"/>
              <a:gd name="connsiteX1" fmla="*/ 11243827 w 11243827"/>
              <a:gd name="connsiteY1" fmla="*/ 1470035 h 5641173"/>
              <a:gd name="connsiteX2" fmla="*/ 11243827 w 11243827"/>
              <a:gd name="connsiteY2" fmla="*/ 5001571 h 5641173"/>
              <a:gd name="connsiteX3" fmla="*/ 11243827 w 11243827"/>
              <a:gd name="connsiteY3" fmla="*/ 5209610 h 5641173"/>
              <a:gd name="connsiteX4" fmla="*/ 11240675 w 11243827"/>
              <a:gd name="connsiteY4" fmla="*/ 5210442 h 5641173"/>
              <a:gd name="connsiteX5" fmla="*/ 11179959 w 11243827"/>
              <a:gd name="connsiteY5" fmla="*/ 5221199 h 5641173"/>
              <a:gd name="connsiteX6" fmla="*/ 11105493 w 11243827"/>
              <a:gd name="connsiteY6" fmla="*/ 5259905 h 5641173"/>
              <a:gd name="connsiteX7" fmla="*/ 11078640 w 11243827"/>
              <a:gd name="connsiteY7" fmla="*/ 5263531 h 5641173"/>
              <a:gd name="connsiteX8" fmla="*/ 11079616 w 11243827"/>
              <a:gd name="connsiteY8" fmla="*/ 5270380 h 5641173"/>
              <a:gd name="connsiteX9" fmla="*/ 11069641 w 11243827"/>
              <a:gd name="connsiteY9" fmla="*/ 5270884 h 5641173"/>
              <a:gd name="connsiteX10" fmla="*/ 11047377 w 11243827"/>
              <a:gd name="connsiteY10" fmla="*/ 5271051 h 5641173"/>
              <a:gd name="connsiteX11" fmla="*/ 10980705 w 11243827"/>
              <a:gd name="connsiteY11" fmla="*/ 5272951 h 5641173"/>
              <a:gd name="connsiteX12" fmla="*/ 10962514 w 11243827"/>
              <a:gd name="connsiteY12" fmla="*/ 5286084 h 5641173"/>
              <a:gd name="connsiteX13" fmla="*/ 10945307 w 11243827"/>
              <a:gd name="connsiteY13" fmla="*/ 5286290 h 5641173"/>
              <a:gd name="connsiteX14" fmla="*/ 10845516 w 11243827"/>
              <a:gd name="connsiteY14" fmla="*/ 5303894 h 5641173"/>
              <a:gd name="connsiteX15" fmla="*/ 10831795 w 11243827"/>
              <a:gd name="connsiteY15" fmla="*/ 5305210 h 5641173"/>
              <a:gd name="connsiteX16" fmla="*/ 10824365 w 11243827"/>
              <a:gd name="connsiteY16" fmla="*/ 5311111 h 5641173"/>
              <a:gd name="connsiteX17" fmla="*/ 10797756 w 11243827"/>
              <a:gd name="connsiteY17" fmla="*/ 5312285 h 5641173"/>
              <a:gd name="connsiteX18" fmla="*/ 10796525 w 11243827"/>
              <a:gd name="connsiteY18" fmla="*/ 5315645 h 5641173"/>
              <a:gd name="connsiteX19" fmla="*/ 10709063 w 11243827"/>
              <a:gd name="connsiteY19" fmla="*/ 5344492 h 5641173"/>
              <a:gd name="connsiteX20" fmla="*/ 10694078 w 11243827"/>
              <a:gd name="connsiteY20" fmla="*/ 5349258 h 5641173"/>
              <a:gd name="connsiteX21" fmla="*/ 10681131 w 11243827"/>
              <a:gd name="connsiteY21" fmla="*/ 5347812 h 5641173"/>
              <a:gd name="connsiteX22" fmla="*/ 10609448 w 11243827"/>
              <a:gd name="connsiteY22" fmla="*/ 5351931 h 5641173"/>
              <a:gd name="connsiteX23" fmla="*/ 10592397 w 11243827"/>
              <a:gd name="connsiteY23" fmla="*/ 5349402 h 5641173"/>
              <a:gd name="connsiteX24" fmla="*/ 10585227 w 11243827"/>
              <a:gd name="connsiteY24" fmla="*/ 5344063 h 5641173"/>
              <a:gd name="connsiteX25" fmla="*/ 10557472 w 11243827"/>
              <a:gd name="connsiteY25" fmla="*/ 5354151 h 5641173"/>
              <a:gd name="connsiteX26" fmla="*/ 10514646 w 11243827"/>
              <a:gd name="connsiteY26" fmla="*/ 5361064 h 5641173"/>
              <a:gd name="connsiteX27" fmla="*/ 10494292 w 11243827"/>
              <a:gd name="connsiteY27" fmla="*/ 5366054 h 5641173"/>
              <a:gd name="connsiteX28" fmla="*/ 10477869 w 11243827"/>
              <a:gd name="connsiteY28" fmla="*/ 5363025 h 5641173"/>
              <a:gd name="connsiteX29" fmla="*/ 10384411 w 11243827"/>
              <a:gd name="connsiteY29" fmla="*/ 5362257 h 5641173"/>
              <a:gd name="connsiteX30" fmla="*/ 10362921 w 11243827"/>
              <a:gd name="connsiteY30" fmla="*/ 5357444 h 5641173"/>
              <a:gd name="connsiteX31" fmla="*/ 10352736 w 11243827"/>
              <a:gd name="connsiteY31" fmla="*/ 5347851 h 5641173"/>
              <a:gd name="connsiteX32" fmla="*/ 10344754 w 11243827"/>
              <a:gd name="connsiteY32" fmla="*/ 5351272 h 5641173"/>
              <a:gd name="connsiteX33" fmla="*/ 10288226 w 11243827"/>
              <a:gd name="connsiteY33" fmla="*/ 5351613 h 5641173"/>
              <a:gd name="connsiteX34" fmla="*/ 10251350 w 11243827"/>
              <a:gd name="connsiteY34" fmla="*/ 5352711 h 5641173"/>
              <a:gd name="connsiteX35" fmla="*/ 10249108 w 11243827"/>
              <a:gd name="connsiteY35" fmla="*/ 5365881 h 5641173"/>
              <a:gd name="connsiteX36" fmla="*/ 10216272 w 11243827"/>
              <a:gd name="connsiteY36" fmla="*/ 5370573 h 5641173"/>
              <a:gd name="connsiteX37" fmla="*/ 10181278 w 11243827"/>
              <a:gd name="connsiteY37" fmla="*/ 5362119 h 5641173"/>
              <a:gd name="connsiteX38" fmla="*/ 10140033 w 11243827"/>
              <a:gd name="connsiteY38" fmla="*/ 5363304 h 5641173"/>
              <a:gd name="connsiteX39" fmla="*/ 10115353 w 11243827"/>
              <a:gd name="connsiteY39" fmla="*/ 5363869 h 5641173"/>
              <a:gd name="connsiteX40" fmla="*/ 10050578 w 11243827"/>
              <a:gd name="connsiteY40" fmla="*/ 5376153 h 5641173"/>
              <a:gd name="connsiteX41" fmla="*/ 9945478 w 11243827"/>
              <a:gd name="connsiteY41" fmla="*/ 5422859 h 5641173"/>
              <a:gd name="connsiteX42" fmla="*/ 9912481 w 11243827"/>
              <a:gd name="connsiteY42" fmla="*/ 5429477 h 5641173"/>
              <a:gd name="connsiteX43" fmla="*/ 9906713 w 11243827"/>
              <a:gd name="connsiteY43" fmla="*/ 5426784 h 5641173"/>
              <a:gd name="connsiteX44" fmla="*/ 9742436 w 11243827"/>
              <a:gd name="connsiteY44" fmla="*/ 5454834 h 5641173"/>
              <a:gd name="connsiteX45" fmla="*/ 9713044 w 11243827"/>
              <a:gd name="connsiteY45" fmla="*/ 5456476 h 5641173"/>
              <a:gd name="connsiteX46" fmla="*/ 9691033 w 11243827"/>
              <a:gd name="connsiteY46" fmla="*/ 5455451 h 5641173"/>
              <a:gd name="connsiteX47" fmla="*/ 9638355 w 11243827"/>
              <a:gd name="connsiteY47" fmla="*/ 5464794 h 5641173"/>
              <a:gd name="connsiteX48" fmla="*/ 9552434 w 11243827"/>
              <a:gd name="connsiteY48" fmla="*/ 5485280 h 5641173"/>
              <a:gd name="connsiteX49" fmla="*/ 9533883 w 11243827"/>
              <a:gd name="connsiteY49" fmla="*/ 5488516 h 5641173"/>
              <a:gd name="connsiteX50" fmla="*/ 9516916 w 11243827"/>
              <a:gd name="connsiteY50" fmla="*/ 5486828 h 5641173"/>
              <a:gd name="connsiteX51" fmla="*/ 9512093 w 11243827"/>
              <a:gd name="connsiteY51" fmla="*/ 5482541 h 5641173"/>
              <a:gd name="connsiteX52" fmla="*/ 9501725 w 11243827"/>
              <a:gd name="connsiteY52" fmla="*/ 5483603 h 5641173"/>
              <a:gd name="connsiteX53" fmla="*/ 9498754 w 11243827"/>
              <a:gd name="connsiteY53" fmla="*/ 5482951 h 5641173"/>
              <a:gd name="connsiteX54" fmla="*/ 9481932 w 11243827"/>
              <a:gd name="connsiteY54" fmla="*/ 5480151 h 5641173"/>
              <a:gd name="connsiteX55" fmla="*/ 9451321 w 11243827"/>
              <a:gd name="connsiteY55" fmla="*/ 5497375 h 5641173"/>
              <a:gd name="connsiteX56" fmla="*/ 9409298 w 11243827"/>
              <a:gd name="connsiteY56" fmla="*/ 5499478 h 5641173"/>
              <a:gd name="connsiteX57" fmla="*/ 9303056 w 11243827"/>
              <a:gd name="connsiteY57" fmla="*/ 5519093 h 5641173"/>
              <a:gd name="connsiteX58" fmla="*/ 9229078 w 11243827"/>
              <a:gd name="connsiteY58" fmla="*/ 5524154 h 5641173"/>
              <a:gd name="connsiteX59" fmla="*/ 9165105 w 11243827"/>
              <a:gd name="connsiteY59" fmla="*/ 5532892 h 5641173"/>
              <a:gd name="connsiteX60" fmla="*/ 9077301 w 11243827"/>
              <a:gd name="connsiteY60" fmla="*/ 5580356 h 5641173"/>
              <a:gd name="connsiteX61" fmla="*/ 8960065 w 11243827"/>
              <a:gd name="connsiteY61" fmla="*/ 5597982 h 5641173"/>
              <a:gd name="connsiteX62" fmla="*/ 8953536 w 11243827"/>
              <a:gd name="connsiteY62" fmla="*/ 5606638 h 5641173"/>
              <a:gd name="connsiteX63" fmla="*/ 8943907 w 11243827"/>
              <a:gd name="connsiteY63" fmla="*/ 5612541 h 5641173"/>
              <a:gd name="connsiteX64" fmla="*/ 8942046 w 11243827"/>
              <a:gd name="connsiteY64" fmla="*/ 5612112 h 5641173"/>
              <a:gd name="connsiteX65" fmla="*/ 8928824 w 11243827"/>
              <a:gd name="connsiteY65" fmla="*/ 5615549 h 5641173"/>
              <a:gd name="connsiteX66" fmla="*/ 8927294 w 11243827"/>
              <a:gd name="connsiteY66" fmla="*/ 5618607 h 5641173"/>
              <a:gd name="connsiteX67" fmla="*/ 8918651 w 11243827"/>
              <a:gd name="connsiteY67" fmla="*/ 5621688 h 5641173"/>
              <a:gd name="connsiteX68" fmla="*/ 8902772 w 11243827"/>
              <a:gd name="connsiteY68" fmla="*/ 5629703 h 5641173"/>
              <a:gd name="connsiteX69" fmla="*/ 8898724 w 11243827"/>
              <a:gd name="connsiteY69" fmla="*/ 5629379 h 5641173"/>
              <a:gd name="connsiteX70" fmla="*/ 8873099 w 11243827"/>
              <a:gd name="connsiteY70" fmla="*/ 5638628 h 5641173"/>
              <a:gd name="connsiteX71" fmla="*/ 8872234 w 11243827"/>
              <a:gd name="connsiteY71" fmla="*/ 5637889 h 5641173"/>
              <a:gd name="connsiteX72" fmla="*/ 8862777 w 11243827"/>
              <a:gd name="connsiteY72" fmla="*/ 5636711 h 5641173"/>
              <a:gd name="connsiteX73" fmla="*/ 8845869 w 11243827"/>
              <a:gd name="connsiteY73" fmla="*/ 5636436 h 5641173"/>
              <a:gd name="connsiteX74" fmla="*/ 8800548 w 11243827"/>
              <a:gd name="connsiteY74" fmla="*/ 5625084 h 5641173"/>
              <a:gd name="connsiteX75" fmla="*/ 8773774 w 11243827"/>
              <a:gd name="connsiteY75" fmla="*/ 5634630 h 5641173"/>
              <a:gd name="connsiteX76" fmla="*/ 8698255 w 11243827"/>
              <a:gd name="connsiteY76" fmla="*/ 5636083 h 5641173"/>
              <a:gd name="connsiteX77" fmla="*/ 8619167 w 11243827"/>
              <a:gd name="connsiteY77" fmla="*/ 5619130 h 5641173"/>
              <a:gd name="connsiteX78" fmla="*/ 8539822 w 11243827"/>
              <a:gd name="connsiteY78" fmla="*/ 5616905 h 5641173"/>
              <a:gd name="connsiteX79" fmla="*/ 8511094 w 11243827"/>
              <a:gd name="connsiteY79" fmla="*/ 5617360 h 5641173"/>
              <a:gd name="connsiteX80" fmla="*/ 8459886 w 11243827"/>
              <a:gd name="connsiteY80" fmla="*/ 5612612 h 5641173"/>
              <a:gd name="connsiteX81" fmla="*/ 8436432 w 11243827"/>
              <a:gd name="connsiteY81" fmla="*/ 5606990 h 5641173"/>
              <a:gd name="connsiteX82" fmla="*/ 8435403 w 11243827"/>
              <a:gd name="connsiteY82" fmla="*/ 5607336 h 5641173"/>
              <a:gd name="connsiteX83" fmla="*/ 8433307 w 11243827"/>
              <a:gd name="connsiteY83" fmla="*/ 5604917 h 5641173"/>
              <a:gd name="connsiteX84" fmla="*/ 8428968 w 11243827"/>
              <a:gd name="connsiteY84" fmla="*/ 5603796 h 5641173"/>
              <a:gd name="connsiteX85" fmla="*/ 8417124 w 11243827"/>
              <a:gd name="connsiteY85" fmla="*/ 5604518 h 5641173"/>
              <a:gd name="connsiteX86" fmla="*/ 8412669 w 11243827"/>
              <a:gd name="connsiteY86" fmla="*/ 5605413 h 5641173"/>
              <a:gd name="connsiteX87" fmla="*/ 8406152 w 11243827"/>
              <a:gd name="connsiteY87" fmla="*/ 5605396 h 5641173"/>
              <a:gd name="connsiteX88" fmla="*/ 8405989 w 11243827"/>
              <a:gd name="connsiteY88" fmla="*/ 5605197 h 5641173"/>
              <a:gd name="connsiteX89" fmla="*/ 8399884 w 11243827"/>
              <a:gd name="connsiteY89" fmla="*/ 5605568 h 5641173"/>
              <a:gd name="connsiteX90" fmla="*/ 8370014 w 11243827"/>
              <a:gd name="connsiteY90" fmla="*/ 5609900 h 5641173"/>
              <a:gd name="connsiteX91" fmla="*/ 8330544 w 11243827"/>
              <a:gd name="connsiteY91" fmla="*/ 5590964 h 5641173"/>
              <a:gd name="connsiteX92" fmla="*/ 8314221 w 11243827"/>
              <a:gd name="connsiteY92" fmla="*/ 5587682 h 5641173"/>
              <a:gd name="connsiteX93" fmla="*/ 8305502 w 11243827"/>
              <a:gd name="connsiteY93" fmla="*/ 5584868 h 5641173"/>
              <a:gd name="connsiteX94" fmla="*/ 8304962 w 11243827"/>
              <a:gd name="connsiteY94" fmla="*/ 5584007 h 5641173"/>
              <a:gd name="connsiteX95" fmla="*/ 8276324 w 11243827"/>
              <a:gd name="connsiteY95" fmla="*/ 5588260 h 5641173"/>
              <a:gd name="connsiteX96" fmla="*/ 8272522 w 11243827"/>
              <a:gd name="connsiteY96" fmla="*/ 5587226 h 5641173"/>
              <a:gd name="connsiteX97" fmla="*/ 8253857 w 11243827"/>
              <a:gd name="connsiteY97" fmla="*/ 5592043 h 5641173"/>
              <a:gd name="connsiteX98" fmla="*/ 8244212 w 11243827"/>
              <a:gd name="connsiteY98" fmla="*/ 5593439 h 5641173"/>
              <a:gd name="connsiteX99" fmla="*/ 8241488 w 11243827"/>
              <a:gd name="connsiteY99" fmla="*/ 5596085 h 5641173"/>
              <a:gd name="connsiteX100" fmla="*/ 8227256 w 11243827"/>
              <a:gd name="connsiteY100" fmla="*/ 5597005 h 5641173"/>
              <a:gd name="connsiteX101" fmla="*/ 8225619 w 11243827"/>
              <a:gd name="connsiteY101" fmla="*/ 5596262 h 5641173"/>
              <a:gd name="connsiteX102" fmla="*/ 8213882 w 11243827"/>
              <a:gd name="connsiteY102" fmla="*/ 5600179 h 5641173"/>
              <a:gd name="connsiteX103" fmla="*/ 8204045 w 11243827"/>
              <a:gd name="connsiteY103" fmla="*/ 5607275 h 5641173"/>
              <a:gd name="connsiteX104" fmla="*/ 8082989 w 11243827"/>
              <a:gd name="connsiteY104" fmla="*/ 5603160 h 5641173"/>
              <a:gd name="connsiteX105" fmla="*/ 7976942 w 11243827"/>
              <a:gd name="connsiteY105" fmla="*/ 5598455 h 5641173"/>
              <a:gd name="connsiteX106" fmla="*/ 7950121 w 11243827"/>
              <a:gd name="connsiteY106" fmla="*/ 5590893 h 5641173"/>
              <a:gd name="connsiteX107" fmla="*/ 7727691 w 11243827"/>
              <a:gd name="connsiteY107" fmla="*/ 5621064 h 5641173"/>
              <a:gd name="connsiteX108" fmla="*/ 7685998 w 11243827"/>
              <a:gd name="connsiteY108" fmla="*/ 5615564 h 5641173"/>
              <a:gd name="connsiteX109" fmla="*/ 7649302 w 11243827"/>
              <a:gd name="connsiteY109" fmla="*/ 5626541 h 5641173"/>
              <a:gd name="connsiteX110" fmla="*/ 7634083 w 11243827"/>
              <a:gd name="connsiteY110" fmla="*/ 5620862 h 5641173"/>
              <a:gd name="connsiteX111" fmla="*/ 7631455 w 11243827"/>
              <a:gd name="connsiteY111" fmla="*/ 5619708 h 5641173"/>
              <a:gd name="connsiteX112" fmla="*/ 7620952 w 11243827"/>
              <a:gd name="connsiteY112" fmla="*/ 5618872 h 5641173"/>
              <a:gd name="connsiteX113" fmla="*/ 7617992 w 11243827"/>
              <a:gd name="connsiteY113" fmla="*/ 5613914 h 5641173"/>
              <a:gd name="connsiteX114" fmla="*/ 7602182 w 11243827"/>
              <a:gd name="connsiteY114" fmla="*/ 5609271 h 5641173"/>
              <a:gd name="connsiteX115" fmla="*/ 7582847 w 11243827"/>
              <a:gd name="connsiteY115" fmla="*/ 5609047 h 5641173"/>
              <a:gd name="connsiteX116" fmla="*/ 7514158 w 11243827"/>
              <a:gd name="connsiteY116" fmla="*/ 5607737 h 5641173"/>
              <a:gd name="connsiteX117" fmla="*/ 7502955 w 11243827"/>
              <a:gd name="connsiteY117" fmla="*/ 5610415 h 5641173"/>
              <a:gd name="connsiteX118" fmla="*/ 7466391 w 11243827"/>
              <a:gd name="connsiteY118" fmla="*/ 5605949 h 5641173"/>
              <a:gd name="connsiteX119" fmla="*/ 7433806 w 11243827"/>
              <a:gd name="connsiteY119" fmla="*/ 5604945 h 5641173"/>
              <a:gd name="connsiteX120" fmla="*/ 7412693 w 11243827"/>
              <a:gd name="connsiteY120" fmla="*/ 5607075 h 5641173"/>
              <a:gd name="connsiteX121" fmla="*/ 7407159 w 11243827"/>
              <a:gd name="connsiteY121" fmla="*/ 5605310 h 5641173"/>
              <a:gd name="connsiteX122" fmla="*/ 7385900 w 11243827"/>
              <a:gd name="connsiteY122" fmla="*/ 5604171 h 5641173"/>
              <a:gd name="connsiteX123" fmla="*/ 7375071 w 11243827"/>
              <a:gd name="connsiteY123" fmla="*/ 5606788 h 5641173"/>
              <a:gd name="connsiteX124" fmla="*/ 7364382 w 11243827"/>
              <a:gd name="connsiteY124" fmla="*/ 5600762 h 5641173"/>
              <a:gd name="connsiteX125" fmla="*/ 7361770 w 11243827"/>
              <a:gd name="connsiteY125" fmla="*/ 5596347 h 5641173"/>
              <a:gd name="connsiteX126" fmla="*/ 7346641 w 11243827"/>
              <a:gd name="connsiteY126" fmla="*/ 5598329 h 5641173"/>
              <a:gd name="connsiteX127" fmla="*/ 7334238 w 11243827"/>
              <a:gd name="connsiteY127" fmla="*/ 5594014 h 5641173"/>
              <a:gd name="connsiteX128" fmla="*/ 7323426 w 11243827"/>
              <a:gd name="connsiteY128" fmla="*/ 5596835 h 5641173"/>
              <a:gd name="connsiteX129" fmla="*/ 7318938 w 11243827"/>
              <a:gd name="connsiteY129" fmla="*/ 5596200 h 5641173"/>
              <a:gd name="connsiteX130" fmla="*/ 7307784 w 11243827"/>
              <a:gd name="connsiteY130" fmla="*/ 5594065 h 5641173"/>
              <a:gd name="connsiteX131" fmla="*/ 7288540 w 11243827"/>
              <a:gd name="connsiteY131" fmla="*/ 5589320 h 5641173"/>
              <a:gd name="connsiteX132" fmla="*/ 7282537 w 11243827"/>
              <a:gd name="connsiteY132" fmla="*/ 5588660 h 5641173"/>
              <a:gd name="connsiteX133" fmla="*/ 7269466 w 11243827"/>
              <a:gd name="connsiteY133" fmla="*/ 5581404 h 5641173"/>
              <a:gd name="connsiteX134" fmla="*/ 7244165 w 11243827"/>
              <a:gd name="connsiteY134" fmla="*/ 5575200 h 5641173"/>
              <a:gd name="connsiteX135" fmla="*/ 7199619 w 11243827"/>
              <a:gd name="connsiteY135" fmla="*/ 5553550 h 5641173"/>
              <a:gd name="connsiteX136" fmla="*/ 7173434 w 11243827"/>
              <a:gd name="connsiteY136" fmla="*/ 5543219 h 5641173"/>
              <a:gd name="connsiteX137" fmla="*/ 7155718 w 11243827"/>
              <a:gd name="connsiteY137" fmla="*/ 5533697 h 5641173"/>
              <a:gd name="connsiteX138" fmla="*/ 7103430 w 11243827"/>
              <a:gd name="connsiteY138" fmla="*/ 5520249 h 5641173"/>
              <a:gd name="connsiteX139" fmla="*/ 7013746 w 11243827"/>
              <a:gd name="connsiteY139" fmla="*/ 5502470 h 5641173"/>
              <a:gd name="connsiteX140" fmla="*/ 6995379 w 11243827"/>
              <a:gd name="connsiteY140" fmla="*/ 5497693 h 5641173"/>
              <a:gd name="connsiteX141" fmla="*/ 6982475 w 11243827"/>
              <a:gd name="connsiteY141" fmla="*/ 5489641 h 5641173"/>
              <a:gd name="connsiteX142" fmla="*/ 6981994 w 11243827"/>
              <a:gd name="connsiteY142" fmla="*/ 5484335 h 5641173"/>
              <a:gd name="connsiteX143" fmla="*/ 6972355 w 11243827"/>
              <a:gd name="connsiteY143" fmla="*/ 5481074 h 5641173"/>
              <a:gd name="connsiteX144" fmla="*/ 6970394 w 11243827"/>
              <a:gd name="connsiteY144" fmla="*/ 5479383 h 5641173"/>
              <a:gd name="connsiteX145" fmla="*/ 6958543 w 11243827"/>
              <a:gd name="connsiteY145" fmla="*/ 5470507 h 5641173"/>
              <a:gd name="connsiteX146" fmla="*/ 6918276 w 11243827"/>
              <a:gd name="connsiteY146" fmla="*/ 5472034 h 5641173"/>
              <a:gd name="connsiteX147" fmla="*/ 6881046 w 11243827"/>
              <a:gd name="connsiteY147" fmla="*/ 5457070 h 5641173"/>
              <a:gd name="connsiteX148" fmla="*/ 6752164 w 11243827"/>
              <a:gd name="connsiteY148" fmla="*/ 5425021 h 5641173"/>
              <a:gd name="connsiteX149" fmla="*/ 6724964 w 11243827"/>
              <a:gd name="connsiteY149" fmla="*/ 5414071 h 5641173"/>
              <a:gd name="connsiteX150" fmla="*/ 6683286 w 11243827"/>
              <a:gd name="connsiteY150" fmla="*/ 5405383 h 5641173"/>
              <a:gd name="connsiteX151" fmla="*/ 6644277 w 11243827"/>
              <a:gd name="connsiteY151" fmla="*/ 5429684 h 5641173"/>
              <a:gd name="connsiteX152" fmla="*/ 6532914 w 11243827"/>
              <a:gd name="connsiteY152" fmla="*/ 5431205 h 5641173"/>
              <a:gd name="connsiteX153" fmla="*/ 6307459 w 11243827"/>
              <a:gd name="connsiteY153" fmla="*/ 5467087 h 5641173"/>
              <a:gd name="connsiteX154" fmla="*/ 6196243 w 11243827"/>
              <a:gd name="connsiteY154" fmla="*/ 5515042 h 5641173"/>
              <a:gd name="connsiteX155" fmla="*/ 6099124 w 11243827"/>
              <a:gd name="connsiteY155" fmla="*/ 5516848 h 5641173"/>
              <a:gd name="connsiteX156" fmla="*/ 6016077 w 11243827"/>
              <a:gd name="connsiteY156" fmla="*/ 5528642 h 5641173"/>
              <a:gd name="connsiteX157" fmla="*/ 6004389 w 11243827"/>
              <a:gd name="connsiteY157" fmla="*/ 5531206 h 5641173"/>
              <a:gd name="connsiteX158" fmla="*/ 5933945 w 11243827"/>
              <a:gd name="connsiteY158" fmla="*/ 5538840 h 5641173"/>
              <a:gd name="connsiteX159" fmla="*/ 5883936 w 11243827"/>
              <a:gd name="connsiteY159" fmla="*/ 5553807 h 5641173"/>
              <a:gd name="connsiteX160" fmla="*/ 5798331 w 11243827"/>
              <a:gd name="connsiteY160" fmla="*/ 5564248 h 5641173"/>
              <a:gd name="connsiteX161" fmla="*/ 5712738 w 11243827"/>
              <a:gd name="connsiteY161" fmla="*/ 5573120 h 5641173"/>
              <a:gd name="connsiteX162" fmla="*/ 5681342 w 11243827"/>
              <a:gd name="connsiteY162" fmla="*/ 5575621 h 5641173"/>
              <a:gd name="connsiteX163" fmla="*/ 5627167 w 11243827"/>
              <a:gd name="connsiteY163" fmla="*/ 5583215 h 5641173"/>
              <a:gd name="connsiteX164" fmla="*/ 5591414 w 11243827"/>
              <a:gd name="connsiteY164" fmla="*/ 5587695 h 5641173"/>
              <a:gd name="connsiteX165" fmla="*/ 5583028 w 11243827"/>
              <a:gd name="connsiteY165" fmla="*/ 5580877 h 5641173"/>
              <a:gd name="connsiteX166" fmla="*/ 5549426 w 11243827"/>
              <a:gd name="connsiteY166" fmla="*/ 5582858 h 5641173"/>
              <a:gd name="connsiteX167" fmla="*/ 5519999 w 11243827"/>
              <a:gd name="connsiteY167" fmla="*/ 5592246 h 5641173"/>
              <a:gd name="connsiteX168" fmla="*/ 5480028 w 11243827"/>
              <a:gd name="connsiteY168" fmla="*/ 5597282 h 5641173"/>
              <a:gd name="connsiteX169" fmla="*/ 5456175 w 11243827"/>
              <a:gd name="connsiteY169" fmla="*/ 5600371 h 5641173"/>
              <a:gd name="connsiteX170" fmla="*/ 5388463 w 11243827"/>
              <a:gd name="connsiteY170" fmla="*/ 5602638 h 5641173"/>
              <a:gd name="connsiteX171" fmla="*/ 5265898 w 11243827"/>
              <a:gd name="connsiteY171" fmla="*/ 5591830 h 5641173"/>
              <a:gd name="connsiteX172" fmla="*/ 5231231 w 11243827"/>
              <a:gd name="connsiteY172" fmla="*/ 5592790 h 5641173"/>
              <a:gd name="connsiteX173" fmla="*/ 5226996 w 11243827"/>
              <a:gd name="connsiteY173" fmla="*/ 5595040 h 5641173"/>
              <a:gd name="connsiteX174" fmla="*/ 5175988 w 11243827"/>
              <a:gd name="connsiteY174" fmla="*/ 5588131 h 5641173"/>
              <a:gd name="connsiteX175" fmla="*/ 5107470 w 11243827"/>
              <a:gd name="connsiteY175" fmla="*/ 5594771 h 5641173"/>
              <a:gd name="connsiteX176" fmla="*/ 5027868 w 11243827"/>
              <a:gd name="connsiteY176" fmla="*/ 5605624 h 5641173"/>
              <a:gd name="connsiteX177" fmla="*/ 5007324 w 11243827"/>
              <a:gd name="connsiteY177" fmla="*/ 5609209 h 5641173"/>
              <a:gd name="connsiteX178" fmla="*/ 4952559 w 11243827"/>
              <a:gd name="connsiteY178" fmla="*/ 5611402 h 5641173"/>
              <a:gd name="connsiteX179" fmla="*/ 4826081 w 11243827"/>
              <a:gd name="connsiteY179" fmla="*/ 5616191 h 5641173"/>
              <a:gd name="connsiteX180" fmla="*/ 4823501 w 11243827"/>
              <a:gd name="connsiteY180" fmla="*/ 5619174 h 5641173"/>
              <a:gd name="connsiteX181" fmla="*/ 4813093 w 11243827"/>
              <a:gd name="connsiteY181" fmla="*/ 5620026 h 5641173"/>
              <a:gd name="connsiteX182" fmla="*/ 4810563 w 11243827"/>
              <a:gd name="connsiteY182" fmla="*/ 5620787 h 5641173"/>
              <a:gd name="connsiteX183" fmla="*/ 4795818 w 11243827"/>
              <a:gd name="connsiteY183" fmla="*/ 5624618 h 5641173"/>
              <a:gd name="connsiteX184" fmla="*/ 4758404 w 11243827"/>
              <a:gd name="connsiteY184" fmla="*/ 5619510 h 5641173"/>
              <a:gd name="connsiteX185" fmla="*/ 4717254 w 11243827"/>
              <a:gd name="connsiteY185" fmla="*/ 5624155 h 5641173"/>
              <a:gd name="connsiteX186" fmla="*/ 4591958 w 11243827"/>
              <a:gd name="connsiteY186" fmla="*/ 5624710 h 5641173"/>
              <a:gd name="connsiteX187" fmla="*/ 4476215 w 11243827"/>
              <a:gd name="connsiteY187" fmla="*/ 5628210 h 5641173"/>
              <a:gd name="connsiteX188" fmla="*/ 4425193 w 11243827"/>
              <a:gd name="connsiteY188" fmla="*/ 5627414 h 5641173"/>
              <a:gd name="connsiteX189" fmla="*/ 4383866 w 11243827"/>
              <a:gd name="connsiteY189" fmla="*/ 5626546 h 5641173"/>
              <a:gd name="connsiteX190" fmla="*/ 4385596 w 11243827"/>
              <a:gd name="connsiteY190" fmla="*/ 5634646 h 5641173"/>
              <a:gd name="connsiteX191" fmla="*/ 4360864 w 11243827"/>
              <a:gd name="connsiteY191" fmla="*/ 5641173 h 5641173"/>
              <a:gd name="connsiteX192" fmla="*/ 4328321 w 11243827"/>
              <a:gd name="connsiteY192" fmla="*/ 5626332 h 5641173"/>
              <a:gd name="connsiteX193" fmla="*/ 4309842 w 11243827"/>
              <a:gd name="connsiteY193" fmla="*/ 5626471 h 5641173"/>
              <a:gd name="connsiteX194" fmla="*/ 4277424 w 11243827"/>
              <a:gd name="connsiteY194" fmla="*/ 5631598 h 5641173"/>
              <a:gd name="connsiteX195" fmla="*/ 4266627 w 11243827"/>
              <a:gd name="connsiteY195" fmla="*/ 5633969 h 5641173"/>
              <a:gd name="connsiteX196" fmla="*/ 4185525 w 11243827"/>
              <a:gd name="connsiteY196" fmla="*/ 5617508 h 5641173"/>
              <a:gd name="connsiteX197" fmla="*/ 4177617 w 11243827"/>
              <a:gd name="connsiteY197" fmla="*/ 5610903 h 5641173"/>
              <a:gd name="connsiteX198" fmla="*/ 4136948 w 11243827"/>
              <a:gd name="connsiteY198" fmla="*/ 5608031 h 5641173"/>
              <a:gd name="connsiteX199" fmla="*/ 4132323 w 11243827"/>
              <a:gd name="connsiteY199" fmla="*/ 5609784 h 5641173"/>
              <a:gd name="connsiteX200" fmla="*/ 4098620 w 11243827"/>
              <a:gd name="connsiteY200" fmla="*/ 5599672 h 5641173"/>
              <a:gd name="connsiteX201" fmla="*/ 3963475 w 11243827"/>
              <a:gd name="connsiteY201" fmla="*/ 5581841 h 5641173"/>
              <a:gd name="connsiteX202" fmla="*/ 3703613 w 11243827"/>
              <a:gd name="connsiteY202" fmla="*/ 5572482 h 5641173"/>
              <a:gd name="connsiteX203" fmla="*/ 3432987 w 11243827"/>
              <a:gd name="connsiteY203" fmla="*/ 5545768 h 5641173"/>
              <a:gd name="connsiteX204" fmla="*/ 3176381 w 11243827"/>
              <a:gd name="connsiteY204" fmla="*/ 5556110 h 5641173"/>
              <a:gd name="connsiteX205" fmla="*/ 2710156 w 11243827"/>
              <a:gd name="connsiteY205" fmla="*/ 5527517 h 5641173"/>
              <a:gd name="connsiteX206" fmla="*/ 2550206 w 11243827"/>
              <a:gd name="connsiteY206" fmla="*/ 5524958 h 5641173"/>
              <a:gd name="connsiteX207" fmla="*/ 2443041 w 11243827"/>
              <a:gd name="connsiteY207" fmla="*/ 5523990 h 5641173"/>
              <a:gd name="connsiteX208" fmla="*/ 2435613 w 11243827"/>
              <a:gd name="connsiteY208" fmla="*/ 5526704 h 5641173"/>
              <a:gd name="connsiteX209" fmla="*/ 2405682 w 11243827"/>
              <a:gd name="connsiteY209" fmla="*/ 5528307 h 5641173"/>
              <a:gd name="connsiteX210" fmla="*/ 2397487 w 11243827"/>
              <a:gd name="connsiteY210" fmla="*/ 5540337 h 5641173"/>
              <a:gd name="connsiteX211" fmla="*/ 2297454 w 11243827"/>
              <a:gd name="connsiteY211" fmla="*/ 5550765 h 5641173"/>
              <a:gd name="connsiteX212" fmla="*/ 2056700 w 11243827"/>
              <a:gd name="connsiteY212" fmla="*/ 5555489 h 5641173"/>
              <a:gd name="connsiteX213" fmla="*/ 1878530 w 11243827"/>
              <a:gd name="connsiteY213" fmla="*/ 5535330 h 5641173"/>
              <a:gd name="connsiteX214" fmla="*/ 1859292 w 11243827"/>
              <a:gd name="connsiteY214" fmla="*/ 5535461 h 5641173"/>
              <a:gd name="connsiteX215" fmla="*/ 1835626 w 11243827"/>
              <a:gd name="connsiteY215" fmla="*/ 5533793 h 5641173"/>
              <a:gd name="connsiteX216" fmla="*/ 1798939 w 11243827"/>
              <a:gd name="connsiteY216" fmla="*/ 5540285 h 5641173"/>
              <a:gd name="connsiteX217" fmla="*/ 1779046 w 11243827"/>
              <a:gd name="connsiteY217" fmla="*/ 5549949 h 5641173"/>
              <a:gd name="connsiteX218" fmla="*/ 1772421 w 11243827"/>
              <a:gd name="connsiteY218" fmla="*/ 5549018 h 5641173"/>
              <a:gd name="connsiteX219" fmla="*/ 1772052 w 11243827"/>
              <a:gd name="connsiteY219" fmla="*/ 5545689 h 5641173"/>
              <a:gd name="connsiteX220" fmla="*/ 1711543 w 11243827"/>
              <a:gd name="connsiteY220" fmla="*/ 5534558 h 5641173"/>
              <a:gd name="connsiteX221" fmla="*/ 1631462 w 11243827"/>
              <a:gd name="connsiteY221" fmla="*/ 5491807 h 5641173"/>
              <a:gd name="connsiteX222" fmla="*/ 1538763 w 11243827"/>
              <a:gd name="connsiteY222" fmla="*/ 5482781 h 5641173"/>
              <a:gd name="connsiteX223" fmla="*/ 1501533 w 11243827"/>
              <a:gd name="connsiteY223" fmla="*/ 5467817 h 5641173"/>
              <a:gd name="connsiteX224" fmla="*/ 1461266 w 11243827"/>
              <a:gd name="connsiteY224" fmla="*/ 5469343 h 5641173"/>
              <a:gd name="connsiteX225" fmla="*/ 1449415 w 11243827"/>
              <a:gd name="connsiteY225" fmla="*/ 5460467 h 5641173"/>
              <a:gd name="connsiteX226" fmla="*/ 1447454 w 11243827"/>
              <a:gd name="connsiteY226" fmla="*/ 5458776 h 5641173"/>
              <a:gd name="connsiteX227" fmla="*/ 1437814 w 11243827"/>
              <a:gd name="connsiteY227" fmla="*/ 5455515 h 5641173"/>
              <a:gd name="connsiteX228" fmla="*/ 1437334 w 11243827"/>
              <a:gd name="connsiteY228" fmla="*/ 5450209 h 5641173"/>
              <a:gd name="connsiteX229" fmla="*/ 1424429 w 11243827"/>
              <a:gd name="connsiteY229" fmla="*/ 5442157 h 5641173"/>
              <a:gd name="connsiteX230" fmla="*/ 1406063 w 11243827"/>
              <a:gd name="connsiteY230" fmla="*/ 5437380 h 5641173"/>
              <a:gd name="connsiteX231" fmla="*/ 1316379 w 11243827"/>
              <a:gd name="connsiteY231" fmla="*/ 5419601 h 5641173"/>
              <a:gd name="connsiteX232" fmla="*/ 1264090 w 11243827"/>
              <a:gd name="connsiteY232" fmla="*/ 5406153 h 5641173"/>
              <a:gd name="connsiteX233" fmla="*/ 1246374 w 11243827"/>
              <a:gd name="connsiteY233" fmla="*/ 5396631 h 5641173"/>
              <a:gd name="connsiteX234" fmla="*/ 1220190 w 11243827"/>
              <a:gd name="connsiteY234" fmla="*/ 5386301 h 5641173"/>
              <a:gd name="connsiteX235" fmla="*/ 1175643 w 11243827"/>
              <a:gd name="connsiteY235" fmla="*/ 5364651 h 5641173"/>
              <a:gd name="connsiteX236" fmla="*/ 1150342 w 11243827"/>
              <a:gd name="connsiteY236" fmla="*/ 5358447 h 5641173"/>
              <a:gd name="connsiteX237" fmla="*/ 1112024 w 11243827"/>
              <a:gd name="connsiteY237" fmla="*/ 5345786 h 5641173"/>
              <a:gd name="connsiteX238" fmla="*/ 1100870 w 11243827"/>
              <a:gd name="connsiteY238" fmla="*/ 5343651 h 5641173"/>
              <a:gd name="connsiteX239" fmla="*/ 1096383 w 11243827"/>
              <a:gd name="connsiteY239" fmla="*/ 5343015 h 5641173"/>
              <a:gd name="connsiteX240" fmla="*/ 1058039 w 11243827"/>
              <a:gd name="connsiteY240" fmla="*/ 5343504 h 5641173"/>
              <a:gd name="connsiteX241" fmla="*/ 1055426 w 11243827"/>
              <a:gd name="connsiteY241" fmla="*/ 5339088 h 5641173"/>
              <a:gd name="connsiteX242" fmla="*/ 1044738 w 11243827"/>
              <a:gd name="connsiteY242" fmla="*/ 5333063 h 5641173"/>
              <a:gd name="connsiteX243" fmla="*/ 1033909 w 11243827"/>
              <a:gd name="connsiteY243" fmla="*/ 5335680 h 5641173"/>
              <a:gd name="connsiteX244" fmla="*/ 1012649 w 11243827"/>
              <a:gd name="connsiteY244" fmla="*/ 5334541 h 5641173"/>
              <a:gd name="connsiteX245" fmla="*/ 1007115 w 11243827"/>
              <a:gd name="connsiteY245" fmla="*/ 5332775 h 5641173"/>
              <a:gd name="connsiteX246" fmla="*/ 987447 w 11243827"/>
              <a:gd name="connsiteY246" fmla="*/ 5346462 h 5641173"/>
              <a:gd name="connsiteX247" fmla="*/ 953418 w 11243827"/>
              <a:gd name="connsiteY247" fmla="*/ 5333901 h 5641173"/>
              <a:gd name="connsiteX248" fmla="*/ 916854 w 11243827"/>
              <a:gd name="connsiteY248" fmla="*/ 5329435 h 5641173"/>
              <a:gd name="connsiteX249" fmla="*/ 905651 w 11243827"/>
              <a:gd name="connsiteY249" fmla="*/ 5332114 h 5641173"/>
              <a:gd name="connsiteX250" fmla="*/ 838405 w 11243827"/>
              <a:gd name="connsiteY250" fmla="*/ 5339470 h 5641173"/>
              <a:gd name="connsiteX251" fmla="*/ 817627 w 11243827"/>
              <a:gd name="connsiteY251" fmla="*/ 5330580 h 5641173"/>
              <a:gd name="connsiteX252" fmla="*/ 801817 w 11243827"/>
              <a:gd name="connsiteY252" fmla="*/ 5325937 h 5641173"/>
              <a:gd name="connsiteX253" fmla="*/ 798857 w 11243827"/>
              <a:gd name="connsiteY253" fmla="*/ 5320979 h 5641173"/>
              <a:gd name="connsiteX254" fmla="*/ 788354 w 11243827"/>
              <a:gd name="connsiteY254" fmla="*/ 5320143 h 5641173"/>
              <a:gd name="connsiteX255" fmla="*/ 785726 w 11243827"/>
              <a:gd name="connsiteY255" fmla="*/ 5318989 h 5641173"/>
              <a:gd name="connsiteX256" fmla="*/ 770507 w 11243827"/>
              <a:gd name="connsiteY256" fmla="*/ 5313309 h 5641173"/>
              <a:gd name="connsiteX257" fmla="*/ 733810 w 11243827"/>
              <a:gd name="connsiteY257" fmla="*/ 5324286 h 5641173"/>
              <a:gd name="connsiteX258" fmla="*/ 692117 w 11243827"/>
              <a:gd name="connsiteY258" fmla="*/ 5318786 h 5641173"/>
              <a:gd name="connsiteX259" fmla="*/ 574943 w 11243827"/>
              <a:gd name="connsiteY259" fmla="*/ 5327578 h 5641173"/>
              <a:gd name="connsiteX260" fmla="*/ 441302 w 11243827"/>
              <a:gd name="connsiteY260" fmla="*/ 5307062 h 5641173"/>
              <a:gd name="connsiteX261" fmla="*/ 336819 w 11243827"/>
              <a:gd name="connsiteY261" fmla="*/ 5336690 h 5641173"/>
              <a:gd name="connsiteX262" fmla="*/ 270932 w 11243827"/>
              <a:gd name="connsiteY262" fmla="*/ 5345451 h 5641173"/>
              <a:gd name="connsiteX263" fmla="*/ 194189 w 11243827"/>
              <a:gd name="connsiteY263" fmla="*/ 5343588 h 5641173"/>
              <a:gd name="connsiteX264" fmla="*/ 192552 w 11243827"/>
              <a:gd name="connsiteY264" fmla="*/ 5342845 h 5641173"/>
              <a:gd name="connsiteX265" fmla="*/ 178320 w 11243827"/>
              <a:gd name="connsiteY265" fmla="*/ 5343766 h 5641173"/>
              <a:gd name="connsiteX266" fmla="*/ 175596 w 11243827"/>
              <a:gd name="connsiteY266" fmla="*/ 5346411 h 5641173"/>
              <a:gd name="connsiteX267" fmla="*/ 147287 w 11243827"/>
              <a:gd name="connsiteY267" fmla="*/ 5352625 h 5641173"/>
              <a:gd name="connsiteX268" fmla="*/ 114847 w 11243827"/>
              <a:gd name="connsiteY268" fmla="*/ 5355844 h 5641173"/>
              <a:gd name="connsiteX269" fmla="*/ 114306 w 11243827"/>
              <a:gd name="connsiteY269" fmla="*/ 5354983 h 5641173"/>
              <a:gd name="connsiteX270" fmla="*/ 89264 w 11243827"/>
              <a:gd name="connsiteY270" fmla="*/ 5348886 h 5641173"/>
              <a:gd name="connsiteX271" fmla="*/ 49794 w 11243827"/>
              <a:gd name="connsiteY271" fmla="*/ 5329950 h 5641173"/>
              <a:gd name="connsiteX272" fmla="*/ 19924 w 11243827"/>
              <a:gd name="connsiteY272" fmla="*/ 5334282 h 5641173"/>
              <a:gd name="connsiteX273" fmla="*/ 13819 w 11243827"/>
              <a:gd name="connsiteY273" fmla="*/ 5334653 h 5641173"/>
              <a:gd name="connsiteX274" fmla="*/ 13657 w 11243827"/>
              <a:gd name="connsiteY274" fmla="*/ 5334455 h 5641173"/>
              <a:gd name="connsiteX275" fmla="*/ 7139 w 11243827"/>
              <a:gd name="connsiteY275" fmla="*/ 5334438 h 5641173"/>
              <a:gd name="connsiteX276" fmla="*/ 2684 w 11243827"/>
              <a:gd name="connsiteY276" fmla="*/ 5335333 h 5641173"/>
              <a:gd name="connsiteX277" fmla="*/ 0 w 11243827"/>
              <a:gd name="connsiteY277" fmla="*/ 5335496 h 5641173"/>
              <a:gd name="connsiteX278" fmla="*/ 0 w 11243827"/>
              <a:gd name="connsiteY278" fmla="*/ 10592 h 5641173"/>
              <a:gd name="connsiteX279" fmla="*/ 11243827 w 11243827"/>
              <a:gd name="connsiteY279" fmla="*/ 0 h 5641173"/>
              <a:gd name="connsiteX0" fmla="*/ 11243827 w 11243827"/>
              <a:gd name="connsiteY0" fmla="*/ 0 h 5641173"/>
              <a:gd name="connsiteX1" fmla="*/ 11243827 w 11243827"/>
              <a:gd name="connsiteY1" fmla="*/ 1470035 h 5641173"/>
              <a:gd name="connsiteX2" fmla="*/ 11243827 w 11243827"/>
              <a:gd name="connsiteY2" fmla="*/ 5001571 h 5641173"/>
              <a:gd name="connsiteX3" fmla="*/ 11243827 w 11243827"/>
              <a:gd name="connsiteY3" fmla="*/ 5209610 h 5641173"/>
              <a:gd name="connsiteX4" fmla="*/ 11240675 w 11243827"/>
              <a:gd name="connsiteY4" fmla="*/ 5210442 h 5641173"/>
              <a:gd name="connsiteX5" fmla="*/ 11179959 w 11243827"/>
              <a:gd name="connsiteY5" fmla="*/ 5221199 h 5641173"/>
              <a:gd name="connsiteX6" fmla="*/ 11105493 w 11243827"/>
              <a:gd name="connsiteY6" fmla="*/ 5259905 h 5641173"/>
              <a:gd name="connsiteX7" fmla="*/ 11078640 w 11243827"/>
              <a:gd name="connsiteY7" fmla="*/ 5263531 h 5641173"/>
              <a:gd name="connsiteX8" fmla="*/ 11079616 w 11243827"/>
              <a:gd name="connsiteY8" fmla="*/ 5270380 h 5641173"/>
              <a:gd name="connsiteX9" fmla="*/ 11069641 w 11243827"/>
              <a:gd name="connsiteY9" fmla="*/ 5270884 h 5641173"/>
              <a:gd name="connsiteX10" fmla="*/ 11047377 w 11243827"/>
              <a:gd name="connsiteY10" fmla="*/ 5271051 h 5641173"/>
              <a:gd name="connsiteX11" fmla="*/ 10980705 w 11243827"/>
              <a:gd name="connsiteY11" fmla="*/ 5272951 h 5641173"/>
              <a:gd name="connsiteX12" fmla="*/ 10962514 w 11243827"/>
              <a:gd name="connsiteY12" fmla="*/ 5286084 h 5641173"/>
              <a:gd name="connsiteX13" fmla="*/ 10945307 w 11243827"/>
              <a:gd name="connsiteY13" fmla="*/ 5286290 h 5641173"/>
              <a:gd name="connsiteX14" fmla="*/ 10845516 w 11243827"/>
              <a:gd name="connsiteY14" fmla="*/ 5303894 h 5641173"/>
              <a:gd name="connsiteX15" fmla="*/ 10831795 w 11243827"/>
              <a:gd name="connsiteY15" fmla="*/ 5305210 h 5641173"/>
              <a:gd name="connsiteX16" fmla="*/ 10824365 w 11243827"/>
              <a:gd name="connsiteY16" fmla="*/ 5311111 h 5641173"/>
              <a:gd name="connsiteX17" fmla="*/ 10797756 w 11243827"/>
              <a:gd name="connsiteY17" fmla="*/ 5312285 h 5641173"/>
              <a:gd name="connsiteX18" fmla="*/ 10796525 w 11243827"/>
              <a:gd name="connsiteY18" fmla="*/ 5315645 h 5641173"/>
              <a:gd name="connsiteX19" fmla="*/ 10709063 w 11243827"/>
              <a:gd name="connsiteY19" fmla="*/ 5344492 h 5641173"/>
              <a:gd name="connsiteX20" fmla="*/ 10694078 w 11243827"/>
              <a:gd name="connsiteY20" fmla="*/ 5349258 h 5641173"/>
              <a:gd name="connsiteX21" fmla="*/ 10681131 w 11243827"/>
              <a:gd name="connsiteY21" fmla="*/ 5347812 h 5641173"/>
              <a:gd name="connsiteX22" fmla="*/ 10609448 w 11243827"/>
              <a:gd name="connsiteY22" fmla="*/ 5351931 h 5641173"/>
              <a:gd name="connsiteX23" fmla="*/ 10592397 w 11243827"/>
              <a:gd name="connsiteY23" fmla="*/ 5349402 h 5641173"/>
              <a:gd name="connsiteX24" fmla="*/ 10585227 w 11243827"/>
              <a:gd name="connsiteY24" fmla="*/ 5344063 h 5641173"/>
              <a:gd name="connsiteX25" fmla="*/ 10557472 w 11243827"/>
              <a:gd name="connsiteY25" fmla="*/ 5354151 h 5641173"/>
              <a:gd name="connsiteX26" fmla="*/ 10514646 w 11243827"/>
              <a:gd name="connsiteY26" fmla="*/ 5361064 h 5641173"/>
              <a:gd name="connsiteX27" fmla="*/ 10494292 w 11243827"/>
              <a:gd name="connsiteY27" fmla="*/ 5366054 h 5641173"/>
              <a:gd name="connsiteX28" fmla="*/ 10477869 w 11243827"/>
              <a:gd name="connsiteY28" fmla="*/ 5363025 h 5641173"/>
              <a:gd name="connsiteX29" fmla="*/ 10384411 w 11243827"/>
              <a:gd name="connsiteY29" fmla="*/ 5362257 h 5641173"/>
              <a:gd name="connsiteX30" fmla="*/ 10362921 w 11243827"/>
              <a:gd name="connsiteY30" fmla="*/ 5357444 h 5641173"/>
              <a:gd name="connsiteX31" fmla="*/ 10352736 w 11243827"/>
              <a:gd name="connsiteY31" fmla="*/ 5347851 h 5641173"/>
              <a:gd name="connsiteX32" fmla="*/ 10344754 w 11243827"/>
              <a:gd name="connsiteY32" fmla="*/ 5351272 h 5641173"/>
              <a:gd name="connsiteX33" fmla="*/ 10288226 w 11243827"/>
              <a:gd name="connsiteY33" fmla="*/ 5351613 h 5641173"/>
              <a:gd name="connsiteX34" fmla="*/ 10251350 w 11243827"/>
              <a:gd name="connsiteY34" fmla="*/ 5352711 h 5641173"/>
              <a:gd name="connsiteX35" fmla="*/ 10249108 w 11243827"/>
              <a:gd name="connsiteY35" fmla="*/ 5365881 h 5641173"/>
              <a:gd name="connsiteX36" fmla="*/ 10216272 w 11243827"/>
              <a:gd name="connsiteY36" fmla="*/ 5370573 h 5641173"/>
              <a:gd name="connsiteX37" fmla="*/ 10181278 w 11243827"/>
              <a:gd name="connsiteY37" fmla="*/ 5362119 h 5641173"/>
              <a:gd name="connsiteX38" fmla="*/ 10140033 w 11243827"/>
              <a:gd name="connsiteY38" fmla="*/ 5363304 h 5641173"/>
              <a:gd name="connsiteX39" fmla="*/ 10115353 w 11243827"/>
              <a:gd name="connsiteY39" fmla="*/ 5363869 h 5641173"/>
              <a:gd name="connsiteX40" fmla="*/ 10050578 w 11243827"/>
              <a:gd name="connsiteY40" fmla="*/ 5376153 h 5641173"/>
              <a:gd name="connsiteX41" fmla="*/ 9945478 w 11243827"/>
              <a:gd name="connsiteY41" fmla="*/ 5422859 h 5641173"/>
              <a:gd name="connsiteX42" fmla="*/ 9912481 w 11243827"/>
              <a:gd name="connsiteY42" fmla="*/ 5429477 h 5641173"/>
              <a:gd name="connsiteX43" fmla="*/ 9906713 w 11243827"/>
              <a:gd name="connsiteY43" fmla="*/ 5426784 h 5641173"/>
              <a:gd name="connsiteX44" fmla="*/ 9742436 w 11243827"/>
              <a:gd name="connsiteY44" fmla="*/ 5454834 h 5641173"/>
              <a:gd name="connsiteX45" fmla="*/ 9713044 w 11243827"/>
              <a:gd name="connsiteY45" fmla="*/ 5456476 h 5641173"/>
              <a:gd name="connsiteX46" fmla="*/ 9691033 w 11243827"/>
              <a:gd name="connsiteY46" fmla="*/ 5455451 h 5641173"/>
              <a:gd name="connsiteX47" fmla="*/ 9638355 w 11243827"/>
              <a:gd name="connsiteY47" fmla="*/ 5464794 h 5641173"/>
              <a:gd name="connsiteX48" fmla="*/ 9552434 w 11243827"/>
              <a:gd name="connsiteY48" fmla="*/ 5485280 h 5641173"/>
              <a:gd name="connsiteX49" fmla="*/ 9533883 w 11243827"/>
              <a:gd name="connsiteY49" fmla="*/ 5488516 h 5641173"/>
              <a:gd name="connsiteX50" fmla="*/ 9516916 w 11243827"/>
              <a:gd name="connsiteY50" fmla="*/ 5486828 h 5641173"/>
              <a:gd name="connsiteX51" fmla="*/ 9512093 w 11243827"/>
              <a:gd name="connsiteY51" fmla="*/ 5482541 h 5641173"/>
              <a:gd name="connsiteX52" fmla="*/ 9501725 w 11243827"/>
              <a:gd name="connsiteY52" fmla="*/ 5483603 h 5641173"/>
              <a:gd name="connsiteX53" fmla="*/ 9498754 w 11243827"/>
              <a:gd name="connsiteY53" fmla="*/ 5482951 h 5641173"/>
              <a:gd name="connsiteX54" fmla="*/ 9481932 w 11243827"/>
              <a:gd name="connsiteY54" fmla="*/ 5480151 h 5641173"/>
              <a:gd name="connsiteX55" fmla="*/ 9451321 w 11243827"/>
              <a:gd name="connsiteY55" fmla="*/ 5497375 h 5641173"/>
              <a:gd name="connsiteX56" fmla="*/ 9409298 w 11243827"/>
              <a:gd name="connsiteY56" fmla="*/ 5499478 h 5641173"/>
              <a:gd name="connsiteX57" fmla="*/ 9303056 w 11243827"/>
              <a:gd name="connsiteY57" fmla="*/ 5519093 h 5641173"/>
              <a:gd name="connsiteX58" fmla="*/ 9229078 w 11243827"/>
              <a:gd name="connsiteY58" fmla="*/ 5524154 h 5641173"/>
              <a:gd name="connsiteX59" fmla="*/ 9165105 w 11243827"/>
              <a:gd name="connsiteY59" fmla="*/ 5532892 h 5641173"/>
              <a:gd name="connsiteX60" fmla="*/ 9077301 w 11243827"/>
              <a:gd name="connsiteY60" fmla="*/ 5580356 h 5641173"/>
              <a:gd name="connsiteX61" fmla="*/ 8960065 w 11243827"/>
              <a:gd name="connsiteY61" fmla="*/ 5597982 h 5641173"/>
              <a:gd name="connsiteX62" fmla="*/ 8953536 w 11243827"/>
              <a:gd name="connsiteY62" fmla="*/ 5606638 h 5641173"/>
              <a:gd name="connsiteX63" fmla="*/ 8943907 w 11243827"/>
              <a:gd name="connsiteY63" fmla="*/ 5612541 h 5641173"/>
              <a:gd name="connsiteX64" fmla="*/ 8942046 w 11243827"/>
              <a:gd name="connsiteY64" fmla="*/ 5612112 h 5641173"/>
              <a:gd name="connsiteX65" fmla="*/ 8928824 w 11243827"/>
              <a:gd name="connsiteY65" fmla="*/ 5615549 h 5641173"/>
              <a:gd name="connsiteX66" fmla="*/ 8927294 w 11243827"/>
              <a:gd name="connsiteY66" fmla="*/ 5618607 h 5641173"/>
              <a:gd name="connsiteX67" fmla="*/ 8918651 w 11243827"/>
              <a:gd name="connsiteY67" fmla="*/ 5621688 h 5641173"/>
              <a:gd name="connsiteX68" fmla="*/ 8902772 w 11243827"/>
              <a:gd name="connsiteY68" fmla="*/ 5629703 h 5641173"/>
              <a:gd name="connsiteX69" fmla="*/ 8898724 w 11243827"/>
              <a:gd name="connsiteY69" fmla="*/ 5629379 h 5641173"/>
              <a:gd name="connsiteX70" fmla="*/ 8873099 w 11243827"/>
              <a:gd name="connsiteY70" fmla="*/ 5638628 h 5641173"/>
              <a:gd name="connsiteX71" fmla="*/ 8872234 w 11243827"/>
              <a:gd name="connsiteY71" fmla="*/ 5637889 h 5641173"/>
              <a:gd name="connsiteX72" fmla="*/ 8862777 w 11243827"/>
              <a:gd name="connsiteY72" fmla="*/ 5636711 h 5641173"/>
              <a:gd name="connsiteX73" fmla="*/ 8845869 w 11243827"/>
              <a:gd name="connsiteY73" fmla="*/ 5636436 h 5641173"/>
              <a:gd name="connsiteX74" fmla="*/ 8800548 w 11243827"/>
              <a:gd name="connsiteY74" fmla="*/ 5625084 h 5641173"/>
              <a:gd name="connsiteX75" fmla="*/ 8773774 w 11243827"/>
              <a:gd name="connsiteY75" fmla="*/ 5634630 h 5641173"/>
              <a:gd name="connsiteX76" fmla="*/ 8698255 w 11243827"/>
              <a:gd name="connsiteY76" fmla="*/ 5636083 h 5641173"/>
              <a:gd name="connsiteX77" fmla="*/ 8619167 w 11243827"/>
              <a:gd name="connsiteY77" fmla="*/ 5619130 h 5641173"/>
              <a:gd name="connsiteX78" fmla="*/ 8539822 w 11243827"/>
              <a:gd name="connsiteY78" fmla="*/ 5616905 h 5641173"/>
              <a:gd name="connsiteX79" fmla="*/ 8511094 w 11243827"/>
              <a:gd name="connsiteY79" fmla="*/ 5617360 h 5641173"/>
              <a:gd name="connsiteX80" fmla="*/ 8459886 w 11243827"/>
              <a:gd name="connsiteY80" fmla="*/ 5612612 h 5641173"/>
              <a:gd name="connsiteX81" fmla="*/ 8436432 w 11243827"/>
              <a:gd name="connsiteY81" fmla="*/ 5606990 h 5641173"/>
              <a:gd name="connsiteX82" fmla="*/ 8435403 w 11243827"/>
              <a:gd name="connsiteY82" fmla="*/ 5607336 h 5641173"/>
              <a:gd name="connsiteX83" fmla="*/ 8433307 w 11243827"/>
              <a:gd name="connsiteY83" fmla="*/ 5604917 h 5641173"/>
              <a:gd name="connsiteX84" fmla="*/ 8428968 w 11243827"/>
              <a:gd name="connsiteY84" fmla="*/ 5603796 h 5641173"/>
              <a:gd name="connsiteX85" fmla="*/ 8417124 w 11243827"/>
              <a:gd name="connsiteY85" fmla="*/ 5604518 h 5641173"/>
              <a:gd name="connsiteX86" fmla="*/ 8412669 w 11243827"/>
              <a:gd name="connsiteY86" fmla="*/ 5605413 h 5641173"/>
              <a:gd name="connsiteX87" fmla="*/ 8406152 w 11243827"/>
              <a:gd name="connsiteY87" fmla="*/ 5605396 h 5641173"/>
              <a:gd name="connsiteX88" fmla="*/ 8405989 w 11243827"/>
              <a:gd name="connsiteY88" fmla="*/ 5605197 h 5641173"/>
              <a:gd name="connsiteX89" fmla="*/ 8399884 w 11243827"/>
              <a:gd name="connsiteY89" fmla="*/ 5605568 h 5641173"/>
              <a:gd name="connsiteX90" fmla="*/ 8370014 w 11243827"/>
              <a:gd name="connsiteY90" fmla="*/ 5609900 h 5641173"/>
              <a:gd name="connsiteX91" fmla="*/ 8330544 w 11243827"/>
              <a:gd name="connsiteY91" fmla="*/ 5590964 h 5641173"/>
              <a:gd name="connsiteX92" fmla="*/ 8314221 w 11243827"/>
              <a:gd name="connsiteY92" fmla="*/ 5587682 h 5641173"/>
              <a:gd name="connsiteX93" fmla="*/ 8305502 w 11243827"/>
              <a:gd name="connsiteY93" fmla="*/ 5584868 h 5641173"/>
              <a:gd name="connsiteX94" fmla="*/ 8304962 w 11243827"/>
              <a:gd name="connsiteY94" fmla="*/ 5584007 h 5641173"/>
              <a:gd name="connsiteX95" fmla="*/ 8276324 w 11243827"/>
              <a:gd name="connsiteY95" fmla="*/ 5588260 h 5641173"/>
              <a:gd name="connsiteX96" fmla="*/ 8272522 w 11243827"/>
              <a:gd name="connsiteY96" fmla="*/ 5587226 h 5641173"/>
              <a:gd name="connsiteX97" fmla="*/ 8253857 w 11243827"/>
              <a:gd name="connsiteY97" fmla="*/ 5592043 h 5641173"/>
              <a:gd name="connsiteX98" fmla="*/ 8244212 w 11243827"/>
              <a:gd name="connsiteY98" fmla="*/ 5593439 h 5641173"/>
              <a:gd name="connsiteX99" fmla="*/ 8241488 w 11243827"/>
              <a:gd name="connsiteY99" fmla="*/ 5596085 h 5641173"/>
              <a:gd name="connsiteX100" fmla="*/ 8227256 w 11243827"/>
              <a:gd name="connsiteY100" fmla="*/ 5597005 h 5641173"/>
              <a:gd name="connsiteX101" fmla="*/ 8225619 w 11243827"/>
              <a:gd name="connsiteY101" fmla="*/ 5596262 h 5641173"/>
              <a:gd name="connsiteX102" fmla="*/ 8213882 w 11243827"/>
              <a:gd name="connsiteY102" fmla="*/ 5600179 h 5641173"/>
              <a:gd name="connsiteX103" fmla="*/ 8204045 w 11243827"/>
              <a:gd name="connsiteY103" fmla="*/ 5607275 h 5641173"/>
              <a:gd name="connsiteX104" fmla="*/ 8082989 w 11243827"/>
              <a:gd name="connsiteY104" fmla="*/ 5603160 h 5641173"/>
              <a:gd name="connsiteX105" fmla="*/ 7976942 w 11243827"/>
              <a:gd name="connsiteY105" fmla="*/ 5598455 h 5641173"/>
              <a:gd name="connsiteX106" fmla="*/ 7950121 w 11243827"/>
              <a:gd name="connsiteY106" fmla="*/ 5590893 h 5641173"/>
              <a:gd name="connsiteX107" fmla="*/ 7727691 w 11243827"/>
              <a:gd name="connsiteY107" fmla="*/ 5621064 h 5641173"/>
              <a:gd name="connsiteX108" fmla="*/ 7685998 w 11243827"/>
              <a:gd name="connsiteY108" fmla="*/ 5615564 h 5641173"/>
              <a:gd name="connsiteX109" fmla="*/ 7649302 w 11243827"/>
              <a:gd name="connsiteY109" fmla="*/ 5626541 h 5641173"/>
              <a:gd name="connsiteX110" fmla="*/ 7634083 w 11243827"/>
              <a:gd name="connsiteY110" fmla="*/ 5620862 h 5641173"/>
              <a:gd name="connsiteX111" fmla="*/ 7631455 w 11243827"/>
              <a:gd name="connsiteY111" fmla="*/ 5619708 h 5641173"/>
              <a:gd name="connsiteX112" fmla="*/ 7620952 w 11243827"/>
              <a:gd name="connsiteY112" fmla="*/ 5618872 h 5641173"/>
              <a:gd name="connsiteX113" fmla="*/ 7617992 w 11243827"/>
              <a:gd name="connsiteY113" fmla="*/ 5613914 h 5641173"/>
              <a:gd name="connsiteX114" fmla="*/ 7602182 w 11243827"/>
              <a:gd name="connsiteY114" fmla="*/ 5609271 h 5641173"/>
              <a:gd name="connsiteX115" fmla="*/ 7582847 w 11243827"/>
              <a:gd name="connsiteY115" fmla="*/ 5609047 h 5641173"/>
              <a:gd name="connsiteX116" fmla="*/ 7514158 w 11243827"/>
              <a:gd name="connsiteY116" fmla="*/ 5607737 h 5641173"/>
              <a:gd name="connsiteX117" fmla="*/ 7502955 w 11243827"/>
              <a:gd name="connsiteY117" fmla="*/ 5610415 h 5641173"/>
              <a:gd name="connsiteX118" fmla="*/ 7466391 w 11243827"/>
              <a:gd name="connsiteY118" fmla="*/ 5605949 h 5641173"/>
              <a:gd name="connsiteX119" fmla="*/ 7433806 w 11243827"/>
              <a:gd name="connsiteY119" fmla="*/ 5604945 h 5641173"/>
              <a:gd name="connsiteX120" fmla="*/ 7412693 w 11243827"/>
              <a:gd name="connsiteY120" fmla="*/ 5607075 h 5641173"/>
              <a:gd name="connsiteX121" fmla="*/ 7407159 w 11243827"/>
              <a:gd name="connsiteY121" fmla="*/ 5605310 h 5641173"/>
              <a:gd name="connsiteX122" fmla="*/ 7385900 w 11243827"/>
              <a:gd name="connsiteY122" fmla="*/ 5604171 h 5641173"/>
              <a:gd name="connsiteX123" fmla="*/ 7375071 w 11243827"/>
              <a:gd name="connsiteY123" fmla="*/ 5606788 h 5641173"/>
              <a:gd name="connsiteX124" fmla="*/ 7364382 w 11243827"/>
              <a:gd name="connsiteY124" fmla="*/ 5600762 h 5641173"/>
              <a:gd name="connsiteX125" fmla="*/ 7361770 w 11243827"/>
              <a:gd name="connsiteY125" fmla="*/ 5596347 h 5641173"/>
              <a:gd name="connsiteX126" fmla="*/ 7346641 w 11243827"/>
              <a:gd name="connsiteY126" fmla="*/ 5598329 h 5641173"/>
              <a:gd name="connsiteX127" fmla="*/ 7334238 w 11243827"/>
              <a:gd name="connsiteY127" fmla="*/ 5594014 h 5641173"/>
              <a:gd name="connsiteX128" fmla="*/ 7323426 w 11243827"/>
              <a:gd name="connsiteY128" fmla="*/ 5596835 h 5641173"/>
              <a:gd name="connsiteX129" fmla="*/ 7318938 w 11243827"/>
              <a:gd name="connsiteY129" fmla="*/ 5596200 h 5641173"/>
              <a:gd name="connsiteX130" fmla="*/ 7307784 w 11243827"/>
              <a:gd name="connsiteY130" fmla="*/ 5594065 h 5641173"/>
              <a:gd name="connsiteX131" fmla="*/ 7288540 w 11243827"/>
              <a:gd name="connsiteY131" fmla="*/ 5589320 h 5641173"/>
              <a:gd name="connsiteX132" fmla="*/ 7282537 w 11243827"/>
              <a:gd name="connsiteY132" fmla="*/ 5588660 h 5641173"/>
              <a:gd name="connsiteX133" fmla="*/ 7269466 w 11243827"/>
              <a:gd name="connsiteY133" fmla="*/ 5581404 h 5641173"/>
              <a:gd name="connsiteX134" fmla="*/ 7244165 w 11243827"/>
              <a:gd name="connsiteY134" fmla="*/ 5575200 h 5641173"/>
              <a:gd name="connsiteX135" fmla="*/ 7199619 w 11243827"/>
              <a:gd name="connsiteY135" fmla="*/ 5553550 h 5641173"/>
              <a:gd name="connsiteX136" fmla="*/ 7173434 w 11243827"/>
              <a:gd name="connsiteY136" fmla="*/ 5543219 h 5641173"/>
              <a:gd name="connsiteX137" fmla="*/ 7155718 w 11243827"/>
              <a:gd name="connsiteY137" fmla="*/ 5533697 h 5641173"/>
              <a:gd name="connsiteX138" fmla="*/ 7103430 w 11243827"/>
              <a:gd name="connsiteY138" fmla="*/ 5520249 h 5641173"/>
              <a:gd name="connsiteX139" fmla="*/ 7013746 w 11243827"/>
              <a:gd name="connsiteY139" fmla="*/ 5502470 h 5641173"/>
              <a:gd name="connsiteX140" fmla="*/ 6995379 w 11243827"/>
              <a:gd name="connsiteY140" fmla="*/ 5497693 h 5641173"/>
              <a:gd name="connsiteX141" fmla="*/ 6982475 w 11243827"/>
              <a:gd name="connsiteY141" fmla="*/ 5489641 h 5641173"/>
              <a:gd name="connsiteX142" fmla="*/ 6981994 w 11243827"/>
              <a:gd name="connsiteY142" fmla="*/ 5484335 h 5641173"/>
              <a:gd name="connsiteX143" fmla="*/ 6972355 w 11243827"/>
              <a:gd name="connsiteY143" fmla="*/ 5481074 h 5641173"/>
              <a:gd name="connsiteX144" fmla="*/ 6970394 w 11243827"/>
              <a:gd name="connsiteY144" fmla="*/ 5479383 h 5641173"/>
              <a:gd name="connsiteX145" fmla="*/ 6958543 w 11243827"/>
              <a:gd name="connsiteY145" fmla="*/ 5470507 h 5641173"/>
              <a:gd name="connsiteX146" fmla="*/ 6918276 w 11243827"/>
              <a:gd name="connsiteY146" fmla="*/ 5472034 h 5641173"/>
              <a:gd name="connsiteX147" fmla="*/ 6881046 w 11243827"/>
              <a:gd name="connsiteY147" fmla="*/ 5457070 h 5641173"/>
              <a:gd name="connsiteX148" fmla="*/ 6752164 w 11243827"/>
              <a:gd name="connsiteY148" fmla="*/ 5425021 h 5641173"/>
              <a:gd name="connsiteX149" fmla="*/ 6724964 w 11243827"/>
              <a:gd name="connsiteY149" fmla="*/ 5414071 h 5641173"/>
              <a:gd name="connsiteX150" fmla="*/ 6683286 w 11243827"/>
              <a:gd name="connsiteY150" fmla="*/ 5432830 h 5641173"/>
              <a:gd name="connsiteX151" fmla="*/ 6644277 w 11243827"/>
              <a:gd name="connsiteY151" fmla="*/ 5429684 h 5641173"/>
              <a:gd name="connsiteX152" fmla="*/ 6532914 w 11243827"/>
              <a:gd name="connsiteY152" fmla="*/ 5431205 h 5641173"/>
              <a:gd name="connsiteX153" fmla="*/ 6307459 w 11243827"/>
              <a:gd name="connsiteY153" fmla="*/ 5467087 h 5641173"/>
              <a:gd name="connsiteX154" fmla="*/ 6196243 w 11243827"/>
              <a:gd name="connsiteY154" fmla="*/ 5515042 h 5641173"/>
              <a:gd name="connsiteX155" fmla="*/ 6099124 w 11243827"/>
              <a:gd name="connsiteY155" fmla="*/ 5516848 h 5641173"/>
              <a:gd name="connsiteX156" fmla="*/ 6016077 w 11243827"/>
              <a:gd name="connsiteY156" fmla="*/ 5528642 h 5641173"/>
              <a:gd name="connsiteX157" fmla="*/ 6004389 w 11243827"/>
              <a:gd name="connsiteY157" fmla="*/ 5531206 h 5641173"/>
              <a:gd name="connsiteX158" fmla="*/ 5933945 w 11243827"/>
              <a:gd name="connsiteY158" fmla="*/ 5538840 h 5641173"/>
              <a:gd name="connsiteX159" fmla="*/ 5883936 w 11243827"/>
              <a:gd name="connsiteY159" fmla="*/ 5553807 h 5641173"/>
              <a:gd name="connsiteX160" fmla="*/ 5798331 w 11243827"/>
              <a:gd name="connsiteY160" fmla="*/ 5564248 h 5641173"/>
              <a:gd name="connsiteX161" fmla="*/ 5712738 w 11243827"/>
              <a:gd name="connsiteY161" fmla="*/ 5573120 h 5641173"/>
              <a:gd name="connsiteX162" fmla="*/ 5681342 w 11243827"/>
              <a:gd name="connsiteY162" fmla="*/ 5575621 h 5641173"/>
              <a:gd name="connsiteX163" fmla="*/ 5627167 w 11243827"/>
              <a:gd name="connsiteY163" fmla="*/ 5583215 h 5641173"/>
              <a:gd name="connsiteX164" fmla="*/ 5591414 w 11243827"/>
              <a:gd name="connsiteY164" fmla="*/ 5587695 h 5641173"/>
              <a:gd name="connsiteX165" fmla="*/ 5583028 w 11243827"/>
              <a:gd name="connsiteY165" fmla="*/ 5580877 h 5641173"/>
              <a:gd name="connsiteX166" fmla="*/ 5549426 w 11243827"/>
              <a:gd name="connsiteY166" fmla="*/ 5582858 h 5641173"/>
              <a:gd name="connsiteX167" fmla="*/ 5519999 w 11243827"/>
              <a:gd name="connsiteY167" fmla="*/ 5592246 h 5641173"/>
              <a:gd name="connsiteX168" fmla="*/ 5480028 w 11243827"/>
              <a:gd name="connsiteY168" fmla="*/ 5597282 h 5641173"/>
              <a:gd name="connsiteX169" fmla="*/ 5456175 w 11243827"/>
              <a:gd name="connsiteY169" fmla="*/ 5600371 h 5641173"/>
              <a:gd name="connsiteX170" fmla="*/ 5388463 w 11243827"/>
              <a:gd name="connsiteY170" fmla="*/ 5602638 h 5641173"/>
              <a:gd name="connsiteX171" fmla="*/ 5265898 w 11243827"/>
              <a:gd name="connsiteY171" fmla="*/ 5591830 h 5641173"/>
              <a:gd name="connsiteX172" fmla="*/ 5231231 w 11243827"/>
              <a:gd name="connsiteY172" fmla="*/ 5592790 h 5641173"/>
              <a:gd name="connsiteX173" fmla="*/ 5226996 w 11243827"/>
              <a:gd name="connsiteY173" fmla="*/ 5595040 h 5641173"/>
              <a:gd name="connsiteX174" fmla="*/ 5175988 w 11243827"/>
              <a:gd name="connsiteY174" fmla="*/ 5588131 h 5641173"/>
              <a:gd name="connsiteX175" fmla="*/ 5107470 w 11243827"/>
              <a:gd name="connsiteY175" fmla="*/ 5594771 h 5641173"/>
              <a:gd name="connsiteX176" fmla="*/ 5027868 w 11243827"/>
              <a:gd name="connsiteY176" fmla="*/ 5605624 h 5641173"/>
              <a:gd name="connsiteX177" fmla="*/ 5007324 w 11243827"/>
              <a:gd name="connsiteY177" fmla="*/ 5609209 h 5641173"/>
              <a:gd name="connsiteX178" fmla="*/ 4952559 w 11243827"/>
              <a:gd name="connsiteY178" fmla="*/ 5611402 h 5641173"/>
              <a:gd name="connsiteX179" fmla="*/ 4826081 w 11243827"/>
              <a:gd name="connsiteY179" fmla="*/ 5616191 h 5641173"/>
              <a:gd name="connsiteX180" fmla="*/ 4823501 w 11243827"/>
              <a:gd name="connsiteY180" fmla="*/ 5619174 h 5641173"/>
              <a:gd name="connsiteX181" fmla="*/ 4813093 w 11243827"/>
              <a:gd name="connsiteY181" fmla="*/ 5620026 h 5641173"/>
              <a:gd name="connsiteX182" fmla="*/ 4810563 w 11243827"/>
              <a:gd name="connsiteY182" fmla="*/ 5620787 h 5641173"/>
              <a:gd name="connsiteX183" fmla="*/ 4795818 w 11243827"/>
              <a:gd name="connsiteY183" fmla="*/ 5624618 h 5641173"/>
              <a:gd name="connsiteX184" fmla="*/ 4758404 w 11243827"/>
              <a:gd name="connsiteY184" fmla="*/ 5619510 h 5641173"/>
              <a:gd name="connsiteX185" fmla="*/ 4717254 w 11243827"/>
              <a:gd name="connsiteY185" fmla="*/ 5624155 h 5641173"/>
              <a:gd name="connsiteX186" fmla="*/ 4591958 w 11243827"/>
              <a:gd name="connsiteY186" fmla="*/ 5624710 h 5641173"/>
              <a:gd name="connsiteX187" fmla="*/ 4476215 w 11243827"/>
              <a:gd name="connsiteY187" fmla="*/ 5628210 h 5641173"/>
              <a:gd name="connsiteX188" fmla="*/ 4425193 w 11243827"/>
              <a:gd name="connsiteY188" fmla="*/ 5627414 h 5641173"/>
              <a:gd name="connsiteX189" fmla="*/ 4383866 w 11243827"/>
              <a:gd name="connsiteY189" fmla="*/ 5626546 h 5641173"/>
              <a:gd name="connsiteX190" fmla="*/ 4385596 w 11243827"/>
              <a:gd name="connsiteY190" fmla="*/ 5634646 h 5641173"/>
              <a:gd name="connsiteX191" fmla="*/ 4360864 w 11243827"/>
              <a:gd name="connsiteY191" fmla="*/ 5641173 h 5641173"/>
              <a:gd name="connsiteX192" fmla="*/ 4328321 w 11243827"/>
              <a:gd name="connsiteY192" fmla="*/ 5626332 h 5641173"/>
              <a:gd name="connsiteX193" fmla="*/ 4309842 w 11243827"/>
              <a:gd name="connsiteY193" fmla="*/ 5626471 h 5641173"/>
              <a:gd name="connsiteX194" fmla="*/ 4277424 w 11243827"/>
              <a:gd name="connsiteY194" fmla="*/ 5631598 h 5641173"/>
              <a:gd name="connsiteX195" fmla="*/ 4266627 w 11243827"/>
              <a:gd name="connsiteY195" fmla="*/ 5633969 h 5641173"/>
              <a:gd name="connsiteX196" fmla="*/ 4185525 w 11243827"/>
              <a:gd name="connsiteY196" fmla="*/ 5617508 h 5641173"/>
              <a:gd name="connsiteX197" fmla="*/ 4177617 w 11243827"/>
              <a:gd name="connsiteY197" fmla="*/ 5610903 h 5641173"/>
              <a:gd name="connsiteX198" fmla="*/ 4136948 w 11243827"/>
              <a:gd name="connsiteY198" fmla="*/ 5608031 h 5641173"/>
              <a:gd name="connsiteX199" fmla="*/ 4132323 w 11243827"/>
              <a:gd name="connsiteY199" fmla="*/ 5609784 h 5641173"/>
              <a:gd name="connsiteX200" fmla="*/ 4098620 w 11243827"/>
              <a:gd name="connsiteY200" fmla="*/ 5599672 h 5641173"/>
              <a:gd name="connsiteX201" fmla="*/ 3963475 w 11243827"/>
              <a:gd name="connsiteY201" fmla="*/ 5581841 h 5641173"/>
              <a:gd name="connsiteX202" fmla="*/ 3703613 w 11243827"/>
              <a:gd name="connsiteY202" fmla="*/ 5572482 h 5641173"/>
              <a:gd name="connsiteX203" fmla="*/ 3432987 w 11243827"/>
              <a:gd name="connsiteY203" fmla="*/ 5545768 h 5641173"/>
              <a:gd name="connsiteX204" fmla="*/ 3176381 w 11243827"/>
              <a:gd name="connsiteY204" fmla="*/ 5556110 h 5641173"/>
              <a:gd name="connsiteX205" fmla="*/ 2710156 w 11243827"/>
              <a:gd name="connsiteY205" fmla="*/ 5527517 h 5641173"/>
              <a:gd name="connsiteX206" fmla="*/ 2550206 w 11243827"/>
              <a:gd name="connsiteY206" fmla="*/ 5524958 h 5641173"/>
              <a:gd name="connsiteX207" fmla="*/ 2443041 w 11243827"/>
              <a:gd name="connsiteY207" fmla="*/ 5523990 h 5641173"/>
              <a:gd name="connsiteX208" fmla="*/ 2435613 w 11243827"/>
              <a:gd name="connsiteY208" fmla="*/ 5526704 h 5641173"/>
              <a:gd name="connsiteX209" fmla="*/ 2405682 w 11243827"/>
              <a:gd name="connsiteY209" fmla="*/ 5528307 h 5641173"/>
              <a:gd name="connsiteX210" fmla="*/ 2397487 w 11243827"/>
              <a:gd name="connsiteY210" fmla="*/ 5540337 h 5641173"/>
              <a:gd name="connsiteX211" fmla="*/ 2297454 w 11243827"/>
              <a:gd name="connsiteY211" fmla="*/ 5550765 h 5641173"/>
              <a:gd name="connsiteX212" fmla="*/ 2056700 w 11243827"/>
              <a:gd name="connsiteY212" fmla="*/ 5555489 h 5641173"/>
              <a:gd name="connsiteX213" fmla="*/ 1878530 w 11243827"/>
              <a:gd name="connsiteY213" fmla="*/ 5535330 h 5641173"/>
              <a:gd name="connsiteX214" fmla="*/ 1859292 w 11243827"/>
              <a:gd name="connsiteY214" fmla="*/ 5535461 h 5641173"/>
              <a:gd name="connsiteX215" fmla="*/ 1835626 w 11243827"/>
              <a:gd name="connsiteY215" fmla="*/ 5533793 h 5641173"/>
              <a:gd name="connsiteX216" fmla="*/ 1798939 w 11243827"/>
              <a:gd name="connsiteY216" fmla="*/ 5540285 h 5641173"/>
              <a:gd name="connsiteX217" fmla="*/ 1779046 w 11243827"/>
              <a:gd name="connsiteY217" fmla="*/ 5549949 h 5641173"/>
              <a:gd name="connsiteX218" fmla="*/ 1772421 w 11243827"/>
              <a:gd name="connsiteY218" fmla="*/ 5549018 h 5641173"/>
              <a:gd name="connsiteX219" fmla="*/ 1772052 w 11243827"/>
              <a:gd name="connsiteY219" fmla="*/ 5545689 h 5641173"/>
              <a:gd name="connsiteX220" fmla="*/ 1711543 w 11243827"/>
              <a:gd name="connsiteY220" fmla="*/ 5534558 h 5641173"/>
              <a:gd name="connsiteX221" fmla="*/ 1631462 w 11243827"/>
              <a:gd name="connsiteY221" fmla="*/ 5491807 h 5641173"/>
              <a:gd name="connsiteX222" fmla="*/ 1538763 w 11243827"/>
              <a:gd name="connsiteY222" fmla="*/ 5482781 h 5641173"/>
              <a:gd name="connsiteX223" fmla="*/ 1501533 w 11243827"/>
              <a:gd name="connsiteY223" fmla="*/ 5467817 h 5641173"/>
              <a:gd name="connsiteX224" fmla="*/ 1461266 w 11243827"/>
              <a:gd name="connsiteY224" fmla="*/ 5469343 h 5641173"/>
              <a:gd name="connsiteX225" fmla="*/ 1449415 w 11243827"/>
              <a:gd name="connsiteY225" fmla="*/ 5460467 h 5641173"/>
              <a:gd name="connsiteX226" fmla="*/ 1447454 w 11243827"/>
              <a:gd name="connsiteY226" fmla="*/ 5458776 h 5641173"/>
              <a:gd name="connsiteX227" fmla="*/ 1437814 w 11243827"/>
              <a:gd name="connsiteY227" fmla="*/ 5455515 h 5641173"/>
              <a:gd name="connsiteX228" fmla="*/ 1437334 w 11243827"/>
              <a:gd name="connsiteY228" fmla="*/ 5450209 h 5641173"/>
              <a:gd name="connsiteX229" fmla="*/ 1424429 w 11243827"/>
              <a:gd name="connsiteY229" fmla="*/ 5442157 h 5641173"/>
              <a:gd name="connsiteX230" fmla="*/ 1406063 w 11243827"/>
              <a:gd name="connsiteY230" fmla="*/ 5437380 h 5641173"/>
              <a:gd name="connsiteX231" fmla="*/ 1316379 w 11243827"/>
              <a:gd name="connsiteY231" fmla="*/ 5419601 h 5641173"/>
              <a:gd name="connsiteX232" fmla="*/ 1264090 w 11243827"/>
              <a:gd name="connsiteY232" fmla="*/ 5406153 h 5641173"/>
              <a:gd name="connsiteX233" fmla="*/ 1246374 w 11243827"/>
              <a:gd name="connsiteY233" fmla="*/ 5396631 h 5641173"/>
              <a:gd name="connsiteX234" fmla="*/ 1220190 w 11243827"/>
              <a:gd name="connsiteY234" fmla="*/ 5386301 h 5641173"/>
              <a:gd name="connsiteX235" fmla="*/ 1175643 w 11243827"/>
              <a:gd name="connsiteY235" fmla="*/ 5364651 h 5641173"/>
              <a:gd name="connsiteX236" fmla="*/ 1150342 w 11243827"/>
              <a:gd name="connsiteY236" fmla="*/ 5358447 h 5641173"/>
              <a:gd name="connsiteX237" fmla="*/ 1112024 w 11243827"/>
              <a:gd name="connsiteY237" fmla="*/ 5345786 h 5641173"/>
              <a:gd name="connsiteX238" fmla="*/ 1100870 w 11243827"/>
              <a:gd name="connsiteY238" fmla="*/ 5343651 h 5641173"/>
              <a:gd name="connsiteX239" fmla="*/ 1096383 w 11243827"/>
              <a:gd name="connsiteY239" fmla="*/ 5343015 h 5641173"/>
              <a:gd name="connsiteX240" fmla="*/ 1058039 w 11243827"/>
              <a:gd name="connsiteY240" fmla="*/ 5343504 h 5641173"/>
              <a:gd name="connsiteX241" fmla="*/ 1055426 w 11243827"/>
              <a:gd name="connsiteY241" fmla="*/ 5339088 h 5641173"/>
              <a:gd name="connsiteX242" fmla="*/ 1044738 w 11243827"/>
              <a:gd name="connsiteY242" fmla="*/ 5333063 h 5641173"/>
              <a:gd name="connsiteX243" fmla="*/ 1033909 w 11243827"/>
              <a:gd name="connsiteY243" fmla="*/ 5335680 h 5641173"/>
              <a:gd name="connsiteX244" fmla="*/ 1012649 w 11243827"/>
              <a:gd name="connsiteY244" fmla="*/ 5334541 h 5641173"/>
              <a:gd name="connsiteX245" fmla="*/ 1007115 w 11243827"/>
              <a:gd name="connsiteY245" fmla="*/ 5332775 h 5641173"/>
              <a:gd name="connsiteX246" fmla="*/ 987447 w 11243827"/>
              <a:gd name="connsiteY246" fmla="*/ 5346462 h 5641173"/>
              <a:gd name="connsiteX247" fmla="*/ 953418 w 11243827"/>
              <a:gd name="connsiteY247" fmla="*/ 5333901 h 5641173"/>
              <a:gd name="connsiteX248" fmla="*/ 916854 w 11243827"/>
              <a:gd name="connsiteY248" fmla="*/ 5329435 h 5641173"/>
              <a:gd name="connsiteX249" fmla="*/ 905651 w 11243827"/>
              <a:gd name="connsiteY249" fmla="*/ 5332114 h 5641173"/>
              <a:gd name="connsiteX250" fmla="*/ 838405 w 11243827"/>
              <a:gd name="connsiteY250" fmla="*/ 5339470 h 5641173"/>
              <a:gd name="connsiteX251" fmla="*/ 817627 w 11243827"/>
              <a:gd name="connsiteY251" fmla="*/ 5330580 h 5641173"/>
              <a:gd name="connsiteX252" fmla="*/ 801817 w 11243827"/>
              <a:gd name="connsiteY252" fmla="*/ 5325937 h 5641173"/>
              <a:gd name="connsiteX253" fmla="*/ 798857 w 11243827"/>
              <a:gd name="connsiteY253" fmla="*/ 5320979 h 5641173"/>
              <a:gd name="connsiteX254" fmla="*/ 788354 w 11243827"/>
              <a:gd name="connsiteY254" fmla="*/ 5320143 h 5641173"/>
              <a:gd name="connsiteX255" fmla="*/ 785726 w 11243827"/>
              <a:gd name="connsiteY255" fmla="*/ 5318989 h 5641173"/>
              <a:gd name="connsiteX256" fmla="*/ 770507 w 11243827"/>
              <a:gd name="connsiteY256" fmla="*/ 5313309 h 5641173"/>
              <a:gd name="connsiteX257" fmla="*/ 733810 w 11243827"/>
              <a:gd name="connsiteY257" fmla="*/ 5324286 h 5641173"/>
              <a:gd name="connsiteX258" fmla="*/ 692117 w 11243827"/>
              <a:gd name="connsiteY258" fmla="*/ 5318786 h 5641173"/>
              <a:gd name="connsiteX259" fmla="*/ 574943 w 11243827"/>
              <a:gd name="connsiteY259" fmla="*/ 5327578 h 5641173"/>
              <a:gd name="connsiteX260" fmla="*/ 441302 w 11243827"/>
              <a:gd name="connsiteY260" fmla="*/ 5307062 h 5641173"/>
              <a:gd name="connsiteX261" fmla="*/ 336819 w 11243827"/>
              <a:gd name="connsiteY261" fmla="*/ 5336690 h 5641173"/>
              <a:gd name="connsiteX262" fmla="*/ 270932 w 11243827"/>
              <a:gd name="connsiteY262" fmla="*/ 5345451 h 5641173"/>
              <a:gd name="connsiteX263" fmla="*/ 194189 w 11243827"/>
              <a:gd name="connsiteY263" fmla="*/ 5343588 h 5641173"/>
              <a:gd name="connsiteX264" fmla="*/ 192552 w 11243827"/>
              <a:gd name="connsiteY264" fmla="*/ 5342845 h 5641173"/>
              <a:gd name="connsiteX265" fmla="*/ 178320 w 11243827"/>
              <a:gd name="connsiteY265" fmla="*/ 5343766 h 5641173"/>
              <a:gd name="connsiteX266" fmla="*/ 175596 w 11243827"/>
              <a:gd name="connsiteY266" fmla="*/ 5346411 h 5641173"/>
              <a:gd name="connsiteX267" fmla="*/ 147287 w 11243827"/>
              <a:gd name="connsiteY267" fmla="*/ 5352625 h 5641173"/>
              <a:gd name="connsiteX268" fmla="*/ 114847 w 11243827"/>
              <a:gd name="connsiteY268" fmla="*/ 5355844 h 5641173"/>
              <a:gd name="connsiteX269" fmla="*/ 114306 w 11243827"/>
              <a:gd name="connsiteY269" fmla="*/ 5354983 h 5641173"/>
              <a:gd name="connsiteX270" fmla="*/ 89264 w 11243827"/>
              <a:gd name="connsiteY270" fmla="*/ 5348886 h 5641173"/>
              <a:gd name="connsiteX271" fmla="*/ 49794 w 11243827"/>
              <a:gd name="connsiteY271" fmla="*/ 5329950 h 5641173"/>
              <a:gd name="connsiteX272" fmla="*/ 19924 w 11243827"/>
              <a:gd name="connsiteY272" fmla="*/ 5334282 h 5641173"/>
              <a:gd name="connsiteX273" fmla="*/ 13819 w 11243827"/>
              <a:gd name="connsiteY273" fmla="*/ 5334653 h 5641173"/>
              <a:gd name="connsiteX274" fmla="*/ 13657 w 11243827"/>
              <a:gd name="connsiteY274" fmla="*/ 5334455 h 5641173"/>
              <a:gd name="connsiteX275" fmla="*/ 7139 w 11243827"/>
              <a:gd name="connsiteY275" fmla="*/ 5334438 h 5641173"/>
              <a:gd name="connsiteX276" fmla="*/ 2684 w 11243827"/>
              <a:gd name="connsiteY276" fmla="*/ 5335333 h 5641173"/>
              <a:gd name="connsiteX277" fmla="*/ 0 w 11243827"/>
              <a:gd name="connsiteY277" fmla="*/ 5335496 h 5641173"/>
              <a:gd name="connsiteX278" fmla="*/ 0 w 11243827"/>
              <a:gd name="connsiteY278" fmla="*/ 10592 h 5641173"/>
              <a:gd name="connsiteX279" fmla="*/ 11243827 w 11243827"/>
              <a:gd name="connsiteY279" fmla="*/ 0 h 5641173"/>
              <a:gd name="connsiteX0" fmla="*/ 11243827 w 11243827"/>
              <a:gd name="connsiteY0" fmla="*/ 0 h 5641173"/>
              <a:gd name="connsiteX1" fmla="*/ 11243827 w 11243827"/>
              <a:gd name="connsiteY1" fmla="*/ 1470035 h 5641173"/>
              <a:gd name="connsiteX2" fmla="*/ 11243827 w 11243827"/>
              <a:gd name="connsiteY2" fmla="*/ 5001571 h 5641173"/>
              <a:gd name="connsiteX3" fmla="*/ 11243827 w 11243827"/>
              <a:gd name="connsiteY3" fmla="*/ 5209610 h 5641173"/>
              <a:gd name="connsiteX4" fmla="*/ 11240675 w 11243827"/>
              <a:gd name="connsiteY4" fmla="*/ 5210442 h 5641173"/>
              <a:gd name="connsiteX5" fmla="*/ 11179959 w 11243827"/>
              <a:gd name="connsiteY5" fmla="*/ 5221199 h 5641173"/>
              <a:gd name="connsiteX6" fmla="*/ 11105493 w 11243827"/>
              <a:gd name="connsiteY6" fmla="*/ 5259905 h 5641173"/>
              <a:gd name="connsiteX7" fmla="*/ 11078640 w 11243827"/>
              <a:gd name="connsiteY7" fmla="*/ 5263531 h 5641173"/>
              <a:gd name="connsiteX8" fmla="*/ 11079616 w 11243827"/>
              <a:gd name="connsiteY8" fmla="*/ 5270380 h 5641173"/>
              <a:gd name="connsiteX9" fmla="*/ 11069641 w 11243827"/>
              <a:gd name="connsiteY9" fmla="*/ 5270884 h 5641173"/>
              <a:gd name="connsiteX10" fmla="*/ 11047377 w 11243827"/>
              <a:gd name="connsiteY10" fmla="*/ 5271051 h 5641173"/>
              <a:gd name="connsiteX11" fmla="*/ 10980705 w 11243827"/>
              <a:gd name="connsiteY11" fmla="*/ 5272951 h 5641173"/>
              <a:gd name="connsiteX12" fmla="*/ 10962514 w 11243827"/>
              <a:gd name="connsiteY12" fmla="*/ 5286084 h 5641173"/>
              <a:gd name="connsiteX13" fmla="*/ 10945307 w 11243827"/>
              <a:gd name="connsiteY13" fmla="*/ 5286290 h 5641173"/>
              <a:gd name="connsiteX14" fmla="*/ 10845516 w 11243827"/>
              <a:gd name="connsiteY14" fmla="*/ 5303894 h 5641173"/>
              <a:gd name="connsiteX15" fmla="*/ 10831795 w 11243827"/>
              <a:gd name="connsiteY15" fmla="*/ 5305210 h 5641173"/>
              <a:gd name="connsiteX16" fmla="*/ 10824365 w 11243827"/>
              <a:gd name="connsiteY16" fmla="*/ 5311111 h 5641173"/>
              <a:gd name="connsiteX17" fmla="*/ 10797756 w 11243827"/>
              <a:gd name="connsiteY17" fmla="*/ 5312285 h 5641173"/>
              <a:gd name="connsiteX18" fmla="*/ 10796525 w 11243827"/>
              <a:gd name="connsiteY18" fmla="*/ 5315645 h 5641173"/>
              <a:gd name="connsiteX19" fmla="*/ 10709063 w 11243827"/>
              <a:gd name="connsiteY19" fmla="*/ 5344492 h 5641173"/>
              <a:gd name="connsiteX20" fmla="*/ 10694078 w 11243827"/>
              <a:gd name="connsiteY20" fmla="*/ 5349258 h 5641173"/>
              <a:gd name="connsiteX21" fmla="*/ 10681131 w 11243827"/>
              <a:gd name="connsiteY21" fmla="*/ 5347812 h 5641173"/>
              <a:gd name="connsiteX22" fmla="*/ 10609448 w 11243827"/>
              <a:gd name="connsiteY22" fmla="*/ 5351931 h 5641173"/>
              <a:gd name="connsiteX23" fmla="*/ 10592397 w 11243827"/>
              <a:gd name="connsiteY23" fmla="*/ 5349402 h 5641173"/>
              <a:gd name="connsiteX24" fmla="*/ 10585227 w 11243827"/>
              <a:gd name="connsiteY24" fmla="*/ 5344063 h 5641173"/>
              <a:gd name="connsiteX25" fmla="*/ 10557472 w 11243827"/>
              <a:gd name="connsiteY25" fmla="*/ 5354151 h 5641173"/>
              <a:gd name="connsiteX26" fmla="*/ 10514646 w 11243827"/>
              <a:gd name="connsiteY26" fmla="*/ 5361064 h 5641173"/>
              <a:gd name="connsiteX27" fmla="*/ 10494292 w 11243827"/>
              <a:gd name="connsiteY27" fmla="*/ 5366054 h 5641173"/>
              <a:gd name="connsiteX28" fmla="*/ 10477869 w 11243827"/>
              <a:gd name="connsiteY28" fmla="*/ 5363025 h 5641173"/>
              <a:gd name="connsiteX29" fmla="*/ 10384411 w 11243827"/>
              <a:gd name="connsiteY29" fmla="*/ 5362257 h 5641173"/>
              <a:gd name="connsiteX30" fmla="*/ 10362921 w 11243827"/>
              <a:gd name="connsiteY30" fmla="*/ 5357444 h 5641173"/>
              <a:gd name="connsiteX31" fmla="*/ 10352736 w 11243827"/>
              <a:gd name="connsiteY31" fmla="*/ 5347851 h 5641173"/>
              <a:gd name="connsiteX32" fmla="*/ 10344754 w 11243827"/>
              <a:gd name="connsiteY32" fmla="*/ 5351272 h 5641173"/>
              <a:gd name="connsiteX33" fmla="*/ 10288226 w 11243827"/>
              <a:gd name="connsiteY33" fmla="*/ 5351613 h 5641173"/>
              <a:gd name="connsiteX34" fmla="*/ 10251350 w 11243827"/>
              <a:gd name="connsiteY34" fmla="*/ 5352711 h 5641173"/>
              <a:gd name="connsiteX35" fmla="*/ 10249108 w 11243827"/>
              <a:gd name="connsiteY35" fmla="*/ 5365881 h 5641173"/>
              <a:gd name="connsiteX36" fmla="*/ 10216272 w 11243827"/>
              <a:gd name="connsiteY36" fmla="*/ 5370573 h 5641173"/>
              <a:gd name="connsiteX37" fmla="*/ 10181278 w 11243827"/>
              <a:gd name="connsiteY37" fmla="*/ 5362119 h 5641173"/>
              <a:gd name="connsiteX38" fmla="*/ 10140033 w 11243827"/>
              <a:gd name="connsiteY38" fmla="*/ 5363304 h 5641173"/>
              <a:gd name="connsiteX39" fmla="*/ 10115353 w 11243827"/>
              <a:gd name="connsiteY39" fmla="*/ 5363869 h 5641173"/>
              <a:gd name="connsiteX40" fmla="*/ 10050578 w 11243827"/>
              <a:gd name="connsiteY40" fmla="*/ 5376153 h 5641173"/>
              <a:gd name="connsiteX41" fmla="*/ 9945478 w 11243827"/>
              <a:gd name="connsiteY41" fmla="*/ 5422859 h 5641173"/>
              <a:gd name="connsiteX42" fmla="*/ 9912481 w 11243827"/>
              <a:gd name="connsiteY42" fmla="*/ 5429477 h 5641173"/>
              <a:gd name="connsiteX43" fmla="*/ 9906713 w 11243827"/>
              <a:gd name="connsiteY43" fmla="*/ 5426784 h 5641173"/>
              <a:gd name="connsiteX44" fmla="*/ 9742436 w 11243827"/>
              <a:gd name="connsiteY44" fmla="*/ 5454834 h 5641173"/>
              <a:gd name="connsiteX45" fmla="*/ 9713044 w 11243827"/>
              <a:gd name="connsiteY45" fmla="*/ 5456476 h 5641173"/>
              <a:gd name="connsiteX46" fmla="*/ 9691033 w 11243827"/>
              <a:gd name="connsiteY46" fmla="*/ 5455451 h 5641173"/>
              <a:gd name="connsiteX47" fmla="*/ 9638355 w 11243827"/>
              <a:gd name="connsiteY47" fmla="*/ 5464794 h 5641173"/>
              <a:gd name="connsiteX48" fmla="*/ 9552434 w 11243827"/>
              <a:gd name="connsiteY48" fmla="*/ 5485280 h 5641173"/>
              <a:gd name="connsiteX49" fmla="*/ 9533883 w 11243827"/>
              <a:gd name="connsiteY49" fmla="*/ 5488516 h 5641173"/>
              <a:gd name="connsiteX50" fmla="*/ 9516916 w 11243827"/>
              <a:gd name="connsiteY50" fmla="*/ 5486828 h 5641173"/>
              <a:gd name="connsiteX51" fmla="*/ 9512093 w 11243827"/>
              <a:gd name="connsiteY51" fmla="*/ 5482541 h 5641173"/>
              <a:gd name="connsiteX52" fmla="*/ 9501725 w 11243827"/>
              <a:gd name="connsiteY52" fmla="*/ 5483603 h 5641173"/>
              <a:gd name="connsiteX53" fmla="*/ 9498754 w 11243827"/>
              <a:gd name="connsiteY53" fmla="*/ 5482951 h 5641173"/>
              <a:gd name="connsiteX54" fmla="*/ 9481932 w 11243827"/>
              <a:gd name="connsiteY54" fmla="*/ 5480151 h 5641173"/>
              <a:gd name="connsiteX55" fmla="*/ 9451321 w 11243827"/>
              <a:gd name="connsiteY55" fmla="*/ 5497375 h 5641173"/>
              <a:gd name="connsiteX56" fmla="*/ 9409298 w 11243827"/>
              <a:gd name="connsiteY56" fmla="*/ 5499478 h 5641173"/>
              <a:gd name="connsiteX57" fmla="*/ 9303056 w 11243827"/>
              <a:gd name="connsiteY57" fmla="*/ 5519093 h 5641173"/>
              <a:gd name="connsiteX58" fmla="*/ 9229078 w 11243827"/>
              <a:gd name="connsiteY58" fmla="*/ 5524154 h 5641173"/>
              <a:gd name="connsiteX59" fmla="*/ 9165105 w 11243827"/>
              <a:gd name="connsiteY59" fmla="*/ 5532892 h 5641173"/>
              <a:gd name="connsiteX60" fmla="*/ 9077301 w 11243827"/>
              <a:gd name="connsiteY60" fmla="*/ 5580356 h 5641173"/>
              <a:gd name="connsiteX61" fmla="*/ 8960065 w 11243827"/>
              <a:gd name="connsiteY61" fmla="*/ 5597982 h 5641173"/>
              <a:gd name="connsiteX62" fmla="*/ 8953536 w 11243827"/>
              <a:gd name="connsiteY62" fmla="*/ 5606638 h 5641173"/>
              <a:gd name="connsiteX63" fmla="*/ 8943907 w 11243827"/>
              <a:gd name="connsiteY63" fmla="*/ 5612541 h 5641173"/>
              <a:gd name="connsiteX64" fmla="*/ 8942046 w 11243827"/>
              <a:gd name="connsiteY64" fmla="*/ 5612112 h 5641173"/>
              <a:gd name="connsiteX65" fmla="*/ 8928824 w 11243827"/>
              <a:gd name="connsiteY65" fmla="*/ 5615549 h 5641173"/>
              <a:gd name="connsiteX66" fmla="*/ 8927294 w 11243827"/>
              <a:gd name="connsiteY66" fmla="*/ 5618607 h 5641173"/>
              <a:gd name="connsiteX67" fmla="*/ 8918651 w 11243827"/>
              <a:gd name="connsiteY67" fmla="*/ 5621688 h 5641173"/>
              <a:gd name="connsiteX68" fmla="*/ 8902772 w 11243827"/>
              <a:gd name="connsiteY68" fmla="*/ 5629703 h 5641173"/>
              <a:gd name="connsiteX69" fmla="*/ 8898724 w 11243827"/>
              <a:gd name="connsiteY69" fmla="*/ 5629379 h 5641173"/>
              <a:gd name="connsiteX70" fmla="*/ 8873099 w 11243827"/>
              <a:gd name="connsiteY70" fmla="*/ 5638628 h 5641173"/>
              <a:gd name="connsiteX71" fmla="*/ 8872234 w 11243827"/>
              <a:gd name="connsiteY71" fmla="*/ 5637889 h 5641173"/>
              <a:gd name="connsiteX72" fmla="*/ 8862777 w 11243827"/>
              <a:gd name="connsiteY72" fmla="*/ 5636711 h 5641173"/>
              <a:gd name="connsiteX73" fmla="*/ 8845869 w 11243827"/>
              <a:gd name="connsiteY73" fmla="*/ 5636436 h 5641173"/>
              <a:gd name="connsiteX74" fmla="*/ 8800548 w 11243827"/>
              <a:gd name="connsiteY74" fmla="*/ 5625084 h 5641173"/>
              <a:gd name="connsiteX75" fmla="*/ 8773774 w 11243827"/>
              <a:gd name="connsiteY75" fmla="*/ 5634630 h 5641173"/>
              <a:gd name="connsiteX76" fmla="*/ 8698255 w 11243827"/>
              <a:gd name="connsiteY76" fmla="*/ 5636083 h 5641173"/>
              <a:gd name="connsiteX77" fmla="*/ 8619167 w 11243827"/>
              <a:gd name="connsiteY77" fmla="*/ 5619130 h 5641173"/>
              <a:gd name="connsiteX78" fmla="*/ 8539822 w 11243827"/>
              <a:gd name="connsiteY78" fmla="*/ 5616905 h 5641173"/>
              <a:gd name="connsiteX79" fmla="*/ 8511094 w 11243827"/>
              <a:gd name="connsiteY79" fmla="*/ 5617360 h 5641173"/>
              <a:gd name="connsiteX80" fmla="*/ 8459886 w 11243827"/>
              <a:gd name="connsiteY80" fmla="*/ 5612612 h 5641173"/>
              <a:gd name="connsiteX81" fmla="*/ 8436432 w 11243827"/>
              <a:gd name="connsiteY81" fmla="*/ 5606990 h 5641173"/>
              <a:gd name="connsiteX82" fmla="*/ 8435403 w 11243827"/>
              <a:gd name="connsiteY82" fmla="*/ 5607336 h 5641173"/>
              <a:gd name="connsiteX83" fmla="*/ 8433307 w 11243827"/>
              <a:gd name="connsiteY83" fmla="*/ 5604917 h 5641173"/>
              <a:gd name="connsiteX84" fmla="*/ 8428968 w 11243827"/>
              <a:gd name="connsiteY84" fmla="*/ 5603796 h 5641173"/>
              <a:gd name="connsiteX85" fmla="*/ 8417124 w 11243827"/>
              <a:gd name="connsiteY85" fmla="*/ 5604518 h 5641173"/>
              <a:gd name="connsiteX86" fmla="*/ 8412669 w 11243827"/>
              <a:gd name="connsiteY86" fmla="*/ 5605413 h 5641173"/>
              <a:gd name="connsiteX87" fmla="*/ 8406152 w 11243827"/>
              <a:gd name="connsiteY87" fmla="*/ 5605396 h 5641173"/>
              <a:gd name="connsiteX88" fmla="*/ 8405989 w 11243827"/>
              <a:gd name="connsiteY88" fmla="*/ 5605197 h 5641173"/>
              <a:gd name="connsiteX89" fmla="*/ 8399884 w 11243827"/>
              <a:gd name="connsiteY89" fmla="*/ 5605568 h 5641173"/>
              <a:gd name="connsiteX90" fmla="*/ 8370014 w 11243827"/>
              <a:gd name="connsiteY90" fmla="*/ 5609900 h 5641173"/>
              <a:gd name="connsiteX91" fmla="*/ 8330544 w 11243827"/>
              <a:gd name="connsiteY91" fmla="*/ 5590964 h 5641173"/>
              <a:gd name="connsiteX92" fmla="*/ 8314221 w 11243827"/>
              <a:gd name="connsiteY92" fmla="*/ 5587682 h 5641173"/>
              <a:gd name="connsiteX93" fmla="*/ 8305502 w 11243827"/>
              <a:gd name="connsiteY93" fmla="*/ 5584868 h 5641173"/>
              <a:gd name="connsiteX94" fmla="*/ 8304962 w 11243827"/>
              <a:gd name="connsiteY94" fmla="*/ 5584007 h 5641173"/>
              <a:gd name="connsiteX95" fmla="*/ 8276324 w 11243827"/>
              <a:gd name="connsiteY95" fmla="*/ 5588260 h 5641173"/>
              <a:gd name="connsiteX96" fmla="*/ 8272522 w 11243827"/>
              <a:gd name="connsiteY96" fmla="*/ 5587226 h 5641173"/>
              <a:gd name="connsiteX97" fmla="*/ 8253857 w 11243827"/>
              <a:gd name="connsiteY97" fmla="*/ 5592043 h 5641173"/>
              <a:gd name="connsiteX98" fmla="*/ 8244212 w 11243827"/>
              <a:gd name="connsiteY98" fmla="*/ 5593439 h 5641173"/>
              <a:gd name="connsiteX99" fmla="*/ 8241488 w 11243827"/>
              <a:gd name="connsiteY99" fmla="*/ 5596085 h 5641173"/>
              <a:gd name="connsiteX100" fmla="*/ 8227256 w 11243827"/>
              <a:gd name="connsiteY100" fmla="*/ 5597005 h 5641173"/>
              <a:gd name="connsiteX101" fmla="*/ 8225619 w 11243827"/>
              <a:gd name="connsiteY101" fmla="*/ 5596262 h 5641173"/>
              <a:gd name="connsiteX102" fmla="*/ 8213882 w 11243827"/>
              <a:gd name="connsiteY102" fmla="*/ 5600179 h 5641173"/>
              <a:gd name="connsiteX103" fmla="*/ 8204045 w 11243827"/>
              <a:gd name="connsiteY103" fmla="*/ 5607275 h 5641173"/>
              <a:gd name="connsiteX104" fmla="*/ 8082989 w 11243827"/>
              <a:gd name="connsiteY104" fmla="*/ 5603160 h 5641173"/>
              <a:gd name="connsiteX105" fmla="*/ 7976942 w 11243827"/>
              <a:gd name="connsiteY105" fmla="*/ 5598455 h 5641173"/>
              <a:gd name="connsiteX106" fmla="*/ 7950121 w 11243827"/>
              <a:gd name="connsiteY106" fmla="*/ 5590893 h 5641173"/>
              <a:gd name="connsiteX107" fmla="*/ 7727691 w 11243827"/>
              <a:gd name="connsiteY107" fmla="*/ 5621064 h 5641173"/>
              <a:gd name="connsiteX108" fmla="*/ 7685998 w 11243827"/>
              <a:gd name="connsiteY108" fmla="*/ 5615564 h 5641173"/>
              <a:gd name="connsiteX109" fmla="*/ 7649302 w 11243827"/>
              <a:gd name="connsiteY109" fmla="*/ 5626541 h 5641173"/>
              <a:gd name="connsiteX110" fmla="*/ 7634083 w 11243827"/>
              <a:gd name="connsiteY110" fmla="*/ 5620862 h 5641173"/>
              <a:gd name="connsiteX111" fmla="*/ 7631455 w 11243827"/>
              <a:gd name="connsiteY111" fmla="*/ 5619708 h 5641173"/>
              <a:gd name="connsiteX112" fmla="*/ 7620952 w 11243827"/>
              <a:gd name="connsiteY112" fmla="*/ 5618872 h 5641173"/>
              <a:gd name="connsiteX113" fmla="*/ 7617992 w 11243827"/>
              <a:gd name="connsiteY113" fmla="*/ 5613914 h 5641173"/>
              <a:gd name="connsiteX114" fmla="*/ 7602182 w 11243827"/>
              <a:gd name="connsiteY114" fmla="*/ 5609271 h 5641173"/>
              <a:gd name="connsiteX115" fmla="*/ 7582847 w 11243827"/>
              <a:gd name="connsiteY115" fmla="*/ 5609047 h 5641173"/>
              <a:gd name="connsiteX116" fmla="*/ 7514158 w 11243827"/>
              <a:gd name="connsiteY116" fmla="*/ 5607737 h 5641173"/>
              <a:gd name="connsiteX117" fmla="*/ 7502955 w 11243827"/>
              <a:gd name="connsiteY117" fmla="*/ 5610415 h 5641173"/>
              <a:gd name="connsiteX118" fmla="*/ 7466391 w 11243827"/>
              <a:gd name="connsiteY118" fmla="*/ 5605949 h 5641173"/>
              <a:gd name="connsiteX119" fmla="*/ 7433806 w 11243827"/>
              <a:gd name="connsiteY119" fmla="*/ 5604945 h 5641173"/>
              <a:gd name="connsiteX120" fmla="*/ 7412693 w 11243827"/>
              <a:gd name="connsiteY120" fmla="*/ 5607075 h 5641173"/>
              <a:gd name="connsiteX121" fmla="*/ 7407159 w 11243827"/>
              <a:gd name="connsiteY121" fmla="*/ 5605310 h 5641173"/>
              <a:gd name="connsiteX122" fmla="*/ 7385900 w 11243827"/>
              <a:gd name="connsiteY122" fmla="*/ 5604171 h 5641173"/>
              <a:gd name="connsiteX123" fmla="*/ 7375071 w 11243827"/>
              <a:gd name="connsiteY123" fmla="*/ 5606788 h 5641173"/>
              <a:gd name="connsiteX124" fmla="*/ 7364382 w 11243827"/>
              <a:gd name="connsiteY124" fmla="*/ 5600762 h 5641173"/>
              <a:gd name="connsiteX125" fmla="*/ 7361770 w 11243827"/>
              <a:gd name="connsiteY125" fmla="*/ 5596347 h 5641173"/>
              <a:gd name="connsiteX126" fmla="*/ 7346641 w 11243827"/>
              <a:gd name="connsiteY126" fmla="*/ 5598329 h 5641173"/>
              <a:gd name="connsiteX127" fmla="*/ 7334238 w 11243827"/>
              <a:gd name="connsiteY127" fmla="*/ 5594014 h 5641173"/>
              <a:gd name="connsiteX128" fmla="*/ 7323426 w 11243827"/>
              <a:gd name="connsiteY128" fmla="*/ 5596835 h 5641173"/>
              <a:gd name="connsiteX129" fmla="*/ 7318938 w 11243827"/>
              <a:gd name="connsiteY129" fmla="*/ 5596200 h 5641173"/>
              <a:gd name="connsiteX130" fmla="*/ 7307784 w 11243827"/>
              <a:gd name="connsiteY130" fmla="*/ 5594065 h 5641173"/>
              <a:gd name="connsiteX131" fmla="*/ 7288540 w 11243827"/>
              <a:gd name="connsiteY131" fmla="*/ 5589320 h 5641173"/>
              <a:gd name="connsiteX132" fmla="*/ 7282537 w 11243827"/>
              <a:gd name="connsiteY132" fmla="*/ 5588660 h 5641173"/>
              <a:gd name="connsiteX133" fmla="*/ 7269466 w 11243827"/>
              <a:gd name="connsiteY133" fmla="*/ 5581404 h 5641173"/>
              <a:gd name="connsiteX134" fmla="*/ 7244165 w 11243827"/>
              <a:gd name="connsiteY134" fmla="*/ 5575200 h 5641173"/>
              <a:gd name="connsiteX135" fmla="*/ 7199619 w 11243827"/>
              <a:gd name="connsiteY135" fmla="*/ 5553550 h 5641173"/>
              <a:gd name="connsiteX136" fmla="*/ 7173434 w 11243827"/>
              <a:gd name="connsiteY136" fmla="*/ 5543219 h 5641173"/>
              <a:gd name="connsiteX137" fmla="*/ 7155718 w 11243827"/>
              <a:gd name="connsiteY137" fmla="*/ 5533697 h 5641173"/>
              <a:gd name="connsiteX138" fmla="*/ 7103430 w 11243827"/>
              <a:gd name="connsiteY138" fmla="*/ 5520249 h 5641173"/>
              <a:gd name="connsiteX139" fmla="*/ 7013746 w 11243827"/>
              <a:gd name="connsiteY139" fmla="*/ 5502470 h 5641173"/>
              <a:gd name="connsiteX140" fmla="*/ 6995379 w 11243827"/>
              <a:gd name="connsiteY140" fmla="*/ 5497693 h 5641173"/>
              <a:gd name="connsiteX141" fmla="*/ 6982475 w 11243827"/>
              <a:gd name="connsiteY141" fmla="*/ 5489641 h 5641173"/>
              <a:gd name="connsiteX142" fmla="*/ 6981994 w 11243827"/>
              <a:gd name="connsiteY142" fmla="*/ 5484335 h 5641173"/>
              <a:gd name="connsiteX143" fmla="*/ 6972355 w 11243827"/>
              <a:gd name="connsiteY143" fmla="*/ 5481074 h 5641173"/>
              <a:gd name="connsiteX144" fmla="*/ 6970394 w 11243827"/>
              <a:gd name="connsiteY144" fmla="*/ 5479383 h 5641173"/>
              <a:gd name="connsiteX145" fmla="*/ 6958543 w 11243827"/>
              <a:gd name="connsiteY145" fmla="*/ 5470507 h 5641173"/>
              <a:gd name="connsiteX146" fmla="*/ 6918276 w 11243827"/>
              <a:gd name="connsiteY146" fmla="*/ 5472034 h 5641173"/>
              <a:gd name="connsiteX147" fmla="*/ 6881046 w 11243827"/>
              <a:gd name="connsiteY147" fmla="*/ 5457070 h 5641173"/>
              <a:gd name="connsiteX148" fmla="*/ 6752164 w 11243827"/>
              <a:gd name="connsiteY148" fmla="*/ 5425021 h 5641173"/>
              <a:gd name="connsiteX149" fmla="*/ 6724964 w 11243827"/>
              <a:gd name="connsiteY149" fmla="*/ 5414071 h 5641173"/>
              <a:gd name="connsiteX150" fmla="*/ 6683286 w 11243827"/>
              <a:gd name="connsiteY150" fmla="*/ 5432830 h 5641173"/>
              <a:gd name="connsiteX151" fmla="*/ 6644277 w 11243827"/>
              <a:gd name="connsiteY151" fmla="*/ 5429684 h 5641173"/>
              <a:gd name="connsiteX152" fmla="*/ 6532914 w 11243827"/>
              <a:gd name="connsiteY152" fmla="*/ 5431205 h 5641173"/>
              <a:gd name="connsiteX153" fmla="*/ 6307459 w 11243827"/>
              <a:gd name="connsiteY153" fmla="*/ 5467087 h 5641173"/>
              <a:gd name="connsiteX154" fmla="*/ 6196243 w 11243827"/>
              <a:gd name="connsiteY154" fmla="*/ 5515042 h 5641173"/>
              <a:gd name="connsiteX155" fmla="*/ 6099124 w 11243827"/>
              <a:gd name="connsiteY155" fmla="*/ 5516848 h 5641173"/>
              <a:gd name="connsiteX156" fmla="*/ 6016077 w 11243827"/>
              <a:gd name="connsiteY156" fmla="*/ 5528642 h 5641173"/>
              <a:gd name="connsiteX157" fmla="*/ 6004389 w 11243827"/>
              <a:gd name="connsiteY157" fmla="*/ 5531206 h 5641173"/>
              <a:gd name="connsiteX158" fmla="*/ 5933945 w 11243827"/>
              <a:gd name="connsiteY158" fmla="*/ 5538840 h 5641173"/>
              <a:gd name="connsiteX159" fmla="*/ 5883936 w 11243827"/>
              <a:gd name="connsiteY159" fmla="*/ 5553807 h 5641173"/>
              <a:gd name="connsiteX160" fmla="*/ 5798331 w 11243827"/>
              <a:gd name="connsiteY160" fmla="*/ 5564248 h 5641173"/>
              <a:gd name="connsiteX161" fmla="*/ 5712738 w 11243827"/>
              <a:gd name="connsiteY161" fmla="*/ 5573120 h 5641173"/>
              <a:gd name="connsiteX162" fmla="*/ 5681342 w 11243827"/>
              <a:gd name="connsiteY162" fmla="*/ 5575621 h 5641173"/>
              <a:gd name="connsiteX163" fmla="*/ 5627167 w 11243827"/>
              <a:gd name="connsiteY163" fmla="*/ 5583215 h 5641173"/>
              <a:gd name="connsiteX164" fmla="*/ 5591414 w 11243827"/>
              <a:gd name="connsiteY164" fmla="*/ 5587695 h 5641173"/>
              <a:gd name="connsiteX165" fmla="*/ 5583028 w 11243827"/>
              <a:gd name="connsiteY165" fmla="*/ 5580877 h 5641173"/>
              <a:gd name="connsiteX166" fmla="*/ 5549426 w 11243827"/>
              <a:gd name="connsiteY166" fmla="*/ 5582858 h 5641173"/>
              <a:gd name="connsiteX167" fmla="*/ 5519999 w 11243827"/>
              <a:gd name="connsiteY167" fmla="*/ 5592246 h 5641173"/>
              <a:gd name="connsiteX168" fmla="*/ 5480028 w 11243827"/>
              <a:gd name="connsiteY168" fmla="*/ 5597282 h 5641173"/>
              <a:gd name="connsiteX169" fmla="*/ 5456175 w 11243827"/>
              <a:gd name="connsiteY169" fmla="*/ 5600371 h 5641173"/>
              <a:gd name="connsiteX170" fmla="*/ 5388463 w 11243827"/>
              <a:gd name="connsiteY170" fmla="*/ 5602638 h 5641173"/>
              <a:gd name="connsiteX171" fmla="*/ 5265898 w 11243827"/>
              <a:gd name="connsiteY171" fmla="*/ 5591830 h 5641173"/>
              <a:gd name="connsiteX172" fmla="*/ 5231231 w 11243827"/>
              <a:gd name="connsiteY172" fmla="*/ 5592790 h 5641173"/>
              <a:gd name="connsiteX173" fmla="*/ 5226996 w 11243827"/>
              <a:gd name="connsiteY173" fmla="*/ 5595040 h 5641173"/>
              <a:gd name="connsiteX174" fmla="*/ 5175988 w 11243827"/>
              <a:gd name="connsiteY174" fmla="*/ 5588131 h 5641173"/>
              <a:gd name="connsiteX175" fmla="*/ 5107470 w 11243827"/>
              <a:gd name="connsiteY175" fmla="*/ 5594771 h 5641173"/>
              <a:gd name="connsiteX176" fmla="*/ 5027868 w 11243827"/>
              <a:gd name="connsiteY176" fmla="*/ 5605624 h 5641173"/>
              <a:gd name="connsiteX177" fmla="*/ 5007324 w 11243827"/>
              <a:gd name="connsiteY177" fmla="*/ 5609209 h 5641173"/>
              <a:gd name="connsiteX178" fmla="*/ 4952559 w 11243827"/>
              <a:gd name="connsiteY178" fmla="*/ 5611402 h 5641173"/>
              <a:gd name="connsiteX179" fmla="*/ 4826081 w 11243827"/>
              <a:gd name="connsiteY179" fmla="*/ 5616191 h 5641173"/>
              <a:gd name="connsiteX180" fmla="*/ 4823501 w 11243827"/>
              <a:gd name="connsiteY180" fmla="*/ 5619174 h 5641173"/>
              <a:gd name="connsiteX181" fmla="*/ 4813093 w 11243827"/>
              <a:gd name="connsiteY181" fmla="*/ 5620026 h 5641173"/>
              <a:gd name="connsiteX182" fmla="*/ 4810563 w 11243827"/>
              <a:gd name="connsiteY182" fmla="*/ 5620787 h 5641173"/>
              <a:gd name="connsiteX183" fmla="*/ 4795818 w 11243827"/>
              <a:gd name="connsiteY183" fmla="*/ 5624618 h 5641173"/>
              <a:gd name="connsiteX184" fmla="*/ 4758404 w 11243827"/>
              <a:gd name="connsiteY184" fmla="*/ 5619510 h 5641173"/>
              <a:gd name="connsiteX185" fmla="*/ 4717254 w 11243827"/>
              <a:gd name="connsiteY185" fmla="*/ 5624155 h 5641173"/>
              <a:gd name="connsiteX186" fmla="*/ 4591958 w 11243827"/>
              <a:gd name="connsiteY186" fmla="*/ 5624710 h 5641173"/>
              <a:gd name="connsiteX187" fmla="*/ 4476215 w 11243827"/>
              <a:gd name="connsiteY187" fmla="*/ 5628210 h 5641173"/>
              <a:gd name="connsiteX188" fmla="*/ 4425193 w 11243827"/>
              <a:gd name="connsiteY188" fmla="*/ 5627414 h 5641173"/>
              <a:gd name="connsiteX189" fmla="*/ 4383866 w 11243827"/>
              <a:gd name="connsiteY189" fmla="*/ 5626546 h 5641173"/>
              <a:gd name="connsiteX190" fmla="*/ 4385596 w 11243827"/>
              <a:gd name="connsiteY190" fmla="*/ 5634646 h 5641173"/>
              <a:gd name="connsiteX191" fmla="*/ 4360864 w 11243827"/>
              <a:gd name="connsiteY191" fmla="*/ 5641173 h 5641173"/>
              <a:gd name="connsiteX192" fmla="*/ 4328321 w 11243827"/>
              <a:gd name="connsiteY192" fmla="*/ 5626332 h 5641173"/>
              <a:gd name="connsiteX193" fmla="*/ 4309842 w 11243827"/>
              <a:gd name="connsiteY193" fmla="*/ 5626471 h 5641173"/>
              <a:gd name="connsiteX194" fmla="*/ 4277424 w 11243827"/>
              <a:gd name="connsiteY194" fmla="*/ 5631598 h 5641173"/>
              <a:gd name="connsiteX195" fmla="*/ 4266627 w 11243827"/>
              <a:gd name="connsiteY195" fmla="*/ 5633969 h 5641173"/>
              <a:gd name="connsiteX196" fmla="*/ 4185525 w 11243827"/>
              <a:gd name="connsiteY196" fmla="*/ 5617508 h 5641173"/>
              <a:gd name="connsiteX197" fmla="*/ 4177617 w 11243827"/>
              <a:gd name="connsiteY197" fmla="*/ 5610903 h 5641173"/>
              <a:gd name="connsiteX198" fmla="*/ 4136948 w 11243827"/>
              <a:gd name="connsiteY198" fmla="*/ 5608031 h 5641173"/>
              <a:gd name="connsiteX199" fmla="*/ 4132323 w 11243827"/>
              <a:gd name="connsiteY199" fmla="*/ 5609784 h 5641173"/>
              <a:gd name="connsiteX200" fmla="*/ 4098620 w 11243827"/>
              <a:gd name="connsiteY200" fmla="*/ 5599672 h 5641173"/>
              <a:gd name="connsiteX201" fmla="*/ 3963475 w 11243827"/>
              <a:gd name="connsiteY201" fmla="*/ 5581841 h 5641173"/>
              <a:gd name="connsiteX202" fmla="*/ 3703613 w 11243827"/>
              <a:gd name="connsiteY202" fmla="*/ 5572482 h 5641173"/>
              <a:gd name="connsiteX203" fmla="*/ 3432987 w 11243827"/>
              <a:gd name="connsiteY203" fmla="*/ 5545768 h 5641173"/>
              <a:gd name="connsiteX204" fmla="*/ 3176381 w 11243827"/>
              <a:gd name="connsiteY204" fmla="*/ 5556110 h 5641173"/>
              <a:gd name="connsiteX205" fmla="*/ 2710156 w 11243827"/>
              <a:gd name="connsiteY205" fmla="*/ 5527517 h 5641173"/>
              <a:gd name="connsiteX206" fmla="*/ 2550206 w 11243827"/>
              <a:gd name="connsiteY206" fmla="*/ 5524958 h 5641173"/>
              <a:gd name="connsiteX207" fmla="*/ 2443041 w 11243827"/>
              <a:gd name="connsiteY207" fmla="*/ 5523990 h 5641173"/>
              <a:gd name="connsiteX208" fmla="*/ 2435613 w 11243827"/>
              <a:gd name="connsiteY208" fmla="*/ 5526704 h 5641173"/>
              <a:gd name="connsiteX209" fmla="*/ 2405682 w 11243827"/>
              <a:gd name="connsiteY209" fmla="*/ 5528307 h 5641173"/>
              <a:gd name="connsiteX210" fmla="*/ 2397487 w 11243827"/>
              <a:gd name="connsiteY210" fmla="*/ 5540337 h 5641173"/>
              <a:gd name="connsiteX211" fmla="*/ 2297454 w 11243827"/>
              <a:gd name="connsiteY211" fmla="*/ 5550765 h 5641173"/>
              <a:gd name="connsiteX212" fmla="*/ 2056700 w 11243827"/>
              <a:gd name="connsiteY212" fmla="*/ 5555489 h 5641173"/>
              <a:gd name="connsiteX213" fmla="*/ 1878530 w 11243827"/>
              <a:gd name="connsiteY213" fmla="*/ 5535330 h 5641173"/>
              <a:gd name="connsiteX214" fmla="*/ 1859292 w 11243827"/>
              <a:gd name="connsiteY214" fmla="*/ 5535461 h 5641173"/>
              <a:gd name="connsiteX215" fmla="*/ 1835626 w 11243827"/>
              <a:gd name="connsiteY215" fmla="*/ 5533793 h 5641173"/>
              <a:gd name="connsiteX216" fmla="*/ 1798939 w 11243827"/>
              <a:gd name="connsiteY216" fmla="*/ 5540285 h 5641173"/>
              <a:gd name="connsiteX217" fmla="*/ 1779046 w 11243827"/>
              <a:gd name="connsiteY217" fmla="*/ 5549949 h 5641173"/>
              <a:gd name="connsiteX218" fmla="*/ 1772421 w 11243827"/>
              <a:gd name="connsiteY218" fmla="*/ 5549018 h 5641173"/>
              <a:gd name="connsiteX219" fmla="*/ 1772052 w 11243827"/>
              <a:gd name="connsiteY219" fmla="*/ 5545689 h 5641173"/>
              <a:gd name="connsiteX220" fmla="*/ 1711543 w 11243827"/>
              <a:gd name="connsiteY220" fmla="*/ 5534558 h 5641173"/>
              <a:gd name="connsiteX221" fmla="*/ 1631462 w 11243827"/>
              <a:gd name="connsiteY221" fmla="*/ 5491807 h 5641173"/>
              <a:gd name="connsiteX222" fmla="*/ 1538763 w 11243827"/>
              <a:gd name="connsiteY222" fmla="*/ 5482781 h 5641173"/>
              <a:gd name="connsiteX223" fmla="*/ 1501533 w 11243827"/>
              <a:gd name="connsiteY223" fmla="*/ 5467817 h 5641173"/>
              <a:gd name="connsiteX224" fmla="*/ 1461266 w 11243827"/>
              <a:gd name="connsiteY224" fmla="*/ 5469343 h 5641173"/>
              <a:gd name="connsiteX225" fmla="*/ 1449415 w 11243827"/>
              <a:gd name="connsiteY225" fmla="*/ 5460467 h 5641173"/>
              <a:gd name="connsiteX226" fmla="*/ 1447454 w 11243827"/>
              <a:gd name="connsiteY226" fmla="*/ 5458776 h 5641173"/>
              <a:gd name="connsiteX227" fmla="*/ 1437814 w 11243827"/>
              <a:gd name="connsiteY227" fmla="*/ 5455515 h 5641173"/>
              <a:gd name="connsiteX228" fmla="*/ 1437334 w 11243827"/>
              <a:gd name="connsiteY228" fmla="*/ 5450209 h 5641173"/>
              <a:gd name="connsiteX229" fmla="*/ 1424429 w 11243827"/>
              <a:gd name="connsiteY229" fmla="*/ 5442157 h 5641173"/>
              <a:gd name="connsiteX230" fmla="*/ 1406063 w 11243827"/>
              <a:gd name="connsiteY230" fmla="*/ 5437380 h 5641173"/>
              <a:gd name="connsiteX231" fmla="*/ 1316379 w 11243827"/>
              <a:gd name="connsiteY231" fmla="*/ 5419601 h 5641173"/>
              <a:gd name="connsiteX232" fmla="*/ 1264090 w 11243827"/>
              <a:gd name="connsiteY232" fmla="*/ 5406153 h 5641173"/>
              <a:gd name="connsiteX233" fmla="*/ 1246374 w 11243827"/>
              <a:gd name="connsiteY233" fmla="*/ 5396631 h 5641173"/>
              <a:gd name="connsiteX234" fmla="*/ 1220190 w 11243827"/>
              <a:gd name="connsiteY234" fmla="*/ 5386301 h 5641173"/>
              <a:gd name="connsiteX235" fmla="*/ 1175643 w 11243827"/>
              <a:gd name="connsiteY235" fmla="*/ 5364651 h 5641173"/>
              <a:gd name="connsiteX236" fmla="*/ 1150342 w 11243827"/>
              <a:gd name="connsiteY236" fmla="*/ 5358447 h 5641173"/>
              <a:gd name="connsiteX237" fmla="*/ 1112024 w 11243827"/>
              <a:gd name="connsiteY237" fmla="*/ 5345786 h 5641173"/>
              <a:gd name="connsiteX238" fmla="*/ 1100870 w 11243827"/>
              <a:gd name="connsiteY238" fmla="*/ 5343651 h 5641173"/>
              <a:gd name="connsiteX239" fmla="*/ 1096383 w 11243827"/>
              <a:gd name="connsiteY239" fmla="*/ 5343015 h 5641173"/>
              <a:gd name="connsiteX240" fmla="*/ 1058039 w 11243827"/>
              <a:gd name="connsiteY240" fmla="*/ 5343504 h 5641173"/>
              <a:gd name="connsiteX241" fmla="*/ 1055426 w 11243827"/>
              <a:gd name="connsiteY241" fmla="*/ 5339088 h 5641173"/>
              <a:gd name="connsiteX242" fmla="*/ 1044738 w 11243827"/>
              <a:gd name="connsiteY242" fmla="*/ 5333063 h 5641173"/>
              <a:gd name="connsiteX243" fmla="*/ 1033909 w 11243827"/>
              <a:gd name="connsiteY243" fmla="*/ 5335680 h 5641173"/>
              <a:gd name="connsiteX244" fmla="*/ 1012649 w 11243827"/>
              <a:gd name="connsiteY244" fmla="*/ 5334541 h 5641173"/>
              <a:gd name="connsiteX245" fmla="*/ 1007115 w 11243827"/>
              <a:gd name="connsiteY245" fmla="*/ 5332775 h 5641173"/>
              <a:gd name="connsiteX246" fmla="*/ 987447 w 11243827"/>
              <a:gd name="connsiteY246" fmla="*/ 5346462 h 5641173"/>
              <a:gd name="connsiteX247" fmla="*/ 953418 w 11243827"/>
              <a:gd name="connsiteY247" fmla="*/ 5333901 h 5641173"/>
              <a:gd name="connsiteX248" fmla="*/ 916854 w 11243827"/>
              <a:gd name="connsiteY248" fmla="*/ 5329435 h 5641173"/>
              <a:gd name="connsiteX249" fmla="*/ 905651 w 11243827"/>
              <a:gd name="connsiteY249" fmla="*/ 5332114 h 5641173"/>
              <a:gd name="connsiteX250" fmla="*/ 838405 w 11243827"/>
              <a:gd name="connsiteY250" fmla="*/ 5339470 h 5641173"/>
              <a:gd name="connsiteX251" fmla="*/ 817627 w 11243827"/>
              <a:gd name="connsiteY251" fmla="*/ 5330580 h 5641173"/>
              <a:gd name="connsiteX252" fmla="*/ 801817 w 11243827"/>
              <a:gd name="connsiteY252" fmla="*/ 5325937 h 5641173"/>
              <a:gd name="connsiteX253" fmla="*/ 798857 w 11243827"/>
              <a:gd name="connsiteY253" fmla="*/ 5320979 h 5641173"/>
              <a:gd name="connsiteX254" fmla="*/ 788354 w 11243827"/>
              <a:gd name="connsiteY254" fmla="*/ 5320143 h 5641173"/>
              <a:gd name="connsiteX255" fmla="*/ 785726 w 11243827"/>
              <a:gd name="connsiteY255" fmla="*/ 5318989 h 5641173"/>
              <a:gd name="connsiteX256" fmla="*/ 770507 w 11243827"/>
              <a:gd name="connsiteY256" fmla="*/ 5313309 h 5641173"/>
              <a:gd name="connsiteX257" fmla="*/ 733810 w 11243827"/>
              <a:gd name="connsiteY257" fmla="*/ 5324286 h 5641173"/>
              <a:gd name="connsiteX258" fmla="*/ 692117 w 11243827"/>
              <a:gd name="connsiteY258" fmla="*/ 5318786 h 5641173"/>
              <a:gd name="connsiteX259" fmla="*/ 574943 w 11243827"/>
              <a:gd name="connsiteY259" fmla="*/ 5327578 h 5641173"/>
              <a:gd name="connsiteX260" fmla="*/ 441302 w 11243827"/>
              <a:gd name="connsiteY260" fmla="*/ 5307062 h 5641173"/>
              <a:gd name="connsiteX261" fmla="*/ 336819 w 11243827"/>
              <a:gd name="connsiteY261" fmla="*/ 5336690 h 5641173"/>
              <a:gd name="connsiteX262" fmla="*/ 270932 w 11243827"/>
              <a:gd name="connsiteY262" fmla="*/ 5345451 h 5641173"/>
              <a:gd name="connsiteX263" fmla="*/ 194189 w 11243827"/>
              <a:gd name="connsiteY263" fmla="*/ 5343588 h 5641173"/>
              <a:gd name="connsiteX264" fmla="*/ 192552 w 11243827"/>
              <a:gd name="connsiteY264" fmla="*/ 5342845 h 5641173"/>
              <a:gd name="connsiteX265" fmla="*/ 178320 w 11243827"/>
              <a:gd name="connsiteY265" fmla="*/ 5343766 h 5641173"/>
              <a:gd name="connsiteX266" fmla="*/ 175596 w 11243827"/>
              <a:gd name="connsiteY266" fmla="*/ 5346411 h 5641173"/>
              <a:gd name="connsiteX267" fmla="*/ 147287 w 11243827"/>
              <a:gd name="connsiteY267" fmla="*/ 5352625 h 5641173"/>
              <a:gd name="connsiteX268" fmla="*/ 114847 w 11243827"/>
              <a:gd name="connsiteY268" fmla="*/ 5355844 h 5641173"/>
              <a:gd name="connsiteX269" fmla="*/ 114306 w 11243827"/>
              <a:gd name="connsiteY269" fmla="*/ 5354983 h 5641173"/>
              <a:gd name="connsiteX270" fmla="*/ 89264 w 11243827"/>
              <a:gd name="connsiteY270" fmla="*/ 5348886 h 5641173"/>
              <a:gd name="connsiteX271" fmla="*/ 49794 w 11243827"/>
              <a:gd name="connsiteY271" fmla="*/ 5329950 h 5641173"/>
              <a:gd name="connsiteX272" fmla="*/ 19924 w 11243827"/>
              <a:gd name="connsiteY272" fmla="*/ 5334282 h 5641173"/>
              <a:gd name="connsiteX273" fmla="*/ 13819 w 11243827"/>
              <a:gd name="connsiteY273" fmla="*/ 5334653 h 5641173"/>
              <a:gd name="connsiteX274" fmla="*/ 13657 w 11243827"/>
              <a:gd name="connsiteY274" fmla="*/ 5334455 h 5641173"/>
              <a:gd name="connsiteX275" fmla="*/ 7139 w 11243827"/>
              <a:gd name="connsiteY275" fmla="*/ 5334438 h 5641173"/>
              <a:gd name="connsiteX276" fmla="*/ 2684 w 11243827"/>
              <a:gd name="connsiteY276" fmla="*/ 5335333 h 5641173"/>
              <a:gd name="connsiteX277" fmla="*/ 0 w 11243827"/>
              <a:gd name="connsiteY277" fmla="*/ 5335496 h 5641173"/>
              <a:gd name="connsiteX278" fmla="*/ 0 w 11243827"/>
              <a:gd name="connsiteY278" fmla="*/ 10592 h 5641173"/>
              <a:gd name="connsiteX279" fmla="*/ 11243827 w 11243827"/>
              <a:gd name="connsiteY279" fmla="*/ 0 h 5641173"/>
              <a:gd name="connsiteX0" fmla="*/ 11243827 w 11243827"/>
              <a:gd name="connsiteY0" fmla="*/ 0 h 5641173"/>
              <a:gd name="connsiteX1" fmla="*/ 11243827 w 11243827"/>
              <a:gd name="connsiteY1" fmla="*/ 1470035 h 5641173"/>
              <a:gd name="connsiteX2" fmla="*/ 11243827 w 11243827"/>
              <a:gd name="connsiteY2" fmla="*/ 5209610 h 5641173"/>
              <a:gd name="connsiteX3" fmla="*/ 11240675 w 11243827"/>
              <a:gd name="connsiteY3" fmla="*/ 5210442 h 5641173"/>
              <a:gd name="connsiteX4" fmla="*/ 11179959 w 11243827"/>
              <a:gd name="connsiteY4" fmla="*/ 5221199 h 5641173"/>
              <a:gd name="connsiteX5" fmla="*/ 11105493 w 11243827"/>
              <a:gd name="connsiteY5" fmla="*/ 5259905 h 5641173"/>
              <a:gd name="connsiteX6" fmla="*/ 11078640 w 11243827"/>
              <a:gd name="connsiteY6" fmla="*/ 5263531 h 5641173"/>
              <a:gd name="connsiteX7" fmla="*/ 11079616 w 11243827"/>
              <a:gd name="connsiteY7" fmla="*/ 5270380 h 5641173"/>
              <a:gd name="connsiteX8" fmla="*/ 11069641 w 11243827"/>
              <a:gd name="connsiteY8" fmla="*/ 5270884 h 5641173"/>
              <a:gd name="connsiteX9" fmla="*/ 11047377 w 11243827"/>
              <a:gd name="connsiteY9" fmla="*/ 5271051 h 5641173"/>
              <a:gd name="connsiteX10" fmla="*/ 10980705 w 11243827"/>
              <a:gd name="connsiteY10" fmla="*/ 5272951 h 5641173"/>
              <a:gd name="connsiteX11" fmla="*/ 10962514 w 11243827"/>
              <a:gd name="connsiteY11" fmla="*/ 5286084 h 5641173"/>
              <a:gd name="connsiteX12" fmla="*/ 10945307 w 11243827"/>
              <a:gd name="connsiteY12" fmla="*/ 5286290 h 5641173"/>
              <a:gd name="connsiteX13" fmla="*/ 10845516 w 11243827"/>
              <a:gd name="connsiteY13" fmla="*/ 5303894 h 5641173"/>
              <a:gd name="connsiteX14" fmla="*/ 10831795 w 11243827"/>
              <a:gd name="connsiteY14" fmla="*/ 5305210 h 5641173"/>
              <a:gd name="connsiteX15" fmla="*/ 10824365 w 11243827"/>
              <a:gd name="connsiteY15" fmla="*/ 5311111 h 5641173"/>
              <a:gd name="connsiteX16" fmla="*/ 10797756 w 11243827"/>
              <a:gd name="connsiteY16" fmla="*/ 5312285 h 5641173"/>
              <a:gd name="connsiteX17" fmla="*/ 10796525 w 11243827"/>
              <a:gd name="connsiteY17" fmla="*/ 5315645 h 5641173"/>
              <a:gd name="connsiteX18" fmla="*/ 10709063 w 11243827"/>
              <a:gd name="connsiteY18" fmla="*/ 5344492 h 5641173"/>
              <a:gd name="connsiteX19" fmla="*/ 10694078 w 11243827"/>
              <a:gd name="connsiteY19" fmla="*/ 5349258 h 5641173"/>
              <a:gd name="connsiteX20" fmla="*/ 10681131 w 11243827"/>
              <a:gd name="connsiteY20" fmla="*/ 5347812 h 5641173"/>
              <a:gd name="connsiteX21" fmla="*/ 10609448 w 11243827"/>
              <a:gd name="connsiteY21" fmla="*/ 5351931 h 5641173"/>
              <a:gd name="connsiteX22" fmla="*/ 10592397 w 11243827"/>
              <a:gd name="connsiteY22" fmla="*/ 5349402 h 5641173"/>
              <a:gd name="connsiteX23" fmla="*/ 10585227 w 11243827"/>
              <a:gd name="connsiteY23" fmla="*/ 5344063 h 5641173"/>
              <a:gd name="connsiteX24" fmla="*/ 10557472 w 11243827"/>
              <a:gd name="connsiteY24" fmla="*/ 5354151 h 5641173"/>
              <a:gd name="connsiteX25" fmla="*/ 10514646 w 11243827"/>
              <a:gd name="connsiteY25" fmla="*/ 5361064 h 5641173"/>
              <a:gd name="connsiteX26" fmla="*/ 10494292 w 11243827"/>
              <a:gd name="connsiteY26" fmla="*/ 5366054 h 5641173"/>
              <a:gd name="connsiteX27" fmla="*/ 10477869 w 11243827"/>
              <a:gd name="connsiteY27" fmla="*/ 5363025 h 5641173"/>
              <a:gd name="connsiteX28" fmla="*/ 10384411 w 11243827"/>
              <a:gd name="connsiteY28" fmla="*/ 5362257 h 5641173"/>
              <a:gd name="connsiteX29" fmla="*/ 10362921 w 11243827"/>
              <a:gd name="connsiteY29" fmla="*/ 5357444 h 5641173"/>
              <a:gd name="connsiteX30" fmla="*/ 10352736 w 11243827"/>
              <a:gd name="connsiteY30" fmla="*/ 5347851 h 5641173"/>
              <a:gd name="connsiteX31" fmla="*/ 10344754 w 11243827"/>
              <a:gd name="connsiteY31" fmla="*/ 5351272 h 5641173"/>
              <a:gd name="connsiteX32" fmla="*/ 10288226 w 11243827"/>
              <a:gd name="connsiteY32" fmla="*/ 5351613 h 5641173"/>
              <a:gd name="connsiteX33" fmla="*/ 10251350 w 11243827"/>
              <a:gd name="connsiteY33" fmla="*/ 5352711 h 5641173"/>
              <a:gd name="connsiteX34" fmla="*/ 10249108 w 11243827"/>
              <a:gd name="connsiteY34" fmla="*/ 5365881 h 5641173"/>
              <a:gd name="connsiteX35" fmla="*/ 10216272 w 11243827"/>
              <a:gd name="connsiteY35" fmla="*/ 5370573 h 5641173"/>
              <a:gd name="connsiteX36" fmla="*/ 10181278 w 11243827"/>
              <a:gd name="connsiteY36" fmla="*/ 5362119 h 5641173"/>
              <a:gd name="connsiteX37" fmla="*/ 10140033 w 11243827"/>
              <a:gd name="connsiteY37" fmla="*/ 5363304 h 5641173"/>
              <a:gd name="connsiteX38" fmla="*/ 10115353 w 11243827"/>
              <a:gd name="connsiteY38" fmla="*/ 5363869 h 5641173"/>
              <a:gd name="connsiteX39" fmla="*/ 10050578 w 11243827"/>
              <a:gd name="connsiteY39" fmla="*/ 5376153 h 5641173"/>
              <a:gd name="connsiteX40" fmla="*/ 9945478 w 11243827"/>
              <a:gd name="connsiteY40" fmla="*/ 5422859 h 5641173"/>
              <a:gd name="connsiteX41" fmla="*/ 9912481 w 11243827"/>
              <a:gd name="connsiteY41" fmla="*/ 5429477 h 5641173"/>
              <a:gd name="connsiteX42" fmla="*/ 9906713 w 11243827"/>
              <a:gd name="connsiteY42" fmla="*/ 5426784 h 5641173"/>
              <a:gd name="connsiteX43" fmla="*/ 9742436 w 11243827"/>
              <a:gd name="connsiteY43" fmla="*/ 5454834 h 5641173"/>
              <a:gd name="connsiteX44" fmla="*/ 9713044 w 11243827"/>
              <a:gd name="connsiteY44" fmla="*/ 5456476 h 5641173"/>
              <a:gd name="connsiteX45" fmla="*/ 9691033 w 11243827"/>
              <a:gd name="connsiteY45" fmla="*/ 5455451 h 5641173"/>
              <a:gd name="connsiteX46" fmla="*/ 9638355 w 11243827"/>
              <a:gd name="connsiteY46" fmla="*/ 5464794 h 5641173"/>
              <a:gd name="connsiteX47" fmla="*/ 9552434 w 11243827"/>
              <a:gd name="connsiteY47" fmla="*/ 5485280 h 5641173"/>
              <a:gd name="connsiteX48" fmla="*/ 9533883 w 11243827"/>
              <a:gd name="connsiteY48" fmla="*/ 5488516 h 5641173"/>
              <a:gd name="connsiteX49" fmla="*/ 9516916 w 11243827"/>
              <a:gd name="connsiteY49" fmla="*/ 5486828 h 5641173"/>
              <a:gd name="connsiteX50" fmla="*/ 9512093 w 11243827"/>
              <a:gd name="connsiteY50" fmla="*/ 5482541 h 5641173"/>
              <a:gd name="connsiteX51" fmla="*/ 9501725 w 11243827"/>
              <a:gd name="connsiteY51" fmla="*/ 5483603 h 5641173"/>
              <a:gd name="connsiteX52" fmla="*/ 9498754 w 11243827"/>
              <a:gd name="connsiteY52" fmla="*/ 5482951 h 5641173"/>
              <a:gd name="connsiteX53" fmla="*/ 9481932 w 11243827"/>
              <a:gd name="connsiteY53" fmla="*/ 5480151 h 5641173"/>
              <a:gd name="connsiteX54" fmla="*/ 9451321 w 11243827"/>
              <a:gd name="connsiteY54" fmla="*/ 5497375 h 5641173"/>
              <a:gd name="connsiteX55" fmla="*/ 9409298 w 11243827"/>
              <a:gd name="connsiteY55" fmla="*/ 5499478 h 5641173"/>
              <a:gd name="connsiteX56" fmla="*/ 9303056 w 11243827"/>
              <a:gd name="connsiteY56" fmla="*/ 5519093 h 5641173"/>
              <a:gd name="connsiteX57" fmla="*/ 9229078 w 11243827"/>
              <a:gd name="connsiteY57" fmla="*/ 5524154 h 5641173"/>
              <a:gd name="connsiteX58" fmla="*/ 9165105 w 11243827"/>
              <a:gd name="connsiteY58" fmla="*/ 5532892 h 5641173"/>
              <a:gd name="connsiteX59" fmla="*/ 9077301 w 11243827"/>
              <a:gd name="connsiteY59" fmla="*/ 5580356 h 5641173"/>
              <a:gd name="connsiteX60" fmla="*/ 8960065 w 11243827"/>
              <a:gd name="connsiteY60" fmla="*/ 5597982 h 5641173"/>
              <a:gd name="connsiteX61" fmla="*/ 8953536 w 11243827"/>
              <a:gd name="connsiteY61" fmla="*/ 5606638 h 5641173"/>
              <a:gd name="connsiteX62" fmla="*/ 8943907 w 11243827"/>
              <a:gd name="connsiteY62" fmla="*/ 5612541 h 5641173"/>
              <a:gd name="connsiteX63" fmla="*/ 8942046 w 11243827"/>
              <a:gd name="connsiteY63" fmla="*/ 5612112 h 5641173"/>
              <a:gd name="connsiteX64" fmla="*/ 8928824 w 11243827"/>
              <a:gd name="connsiteY64" fmla="*/ 5615549 h 5641173"/>
              <a:gd name="connsiteX65" fmla="*/ 8927294 w 11243827"/>
              <a:gd name="connsiteY65" fmla="*/ 5618607 h 5641173"/>
              <a:gd name="connsiteX66" fmla="*/ 8918651 w 11243827"/>
              <a:gd name="connsiteY66" fmla="*/ 5621688 h 5641173"/>
              <a:gd name="connsiteX67" fmla="*/ 8902772 w 11243827"/>
              <a:gd name="connsiteY67" fmla="*/ 5629703 h 5641173"/>
              <a:gd name="connsiteX68" fmla="*/ 8898724 w 11243827"/>
              <a:gd name="connsiteY68" fmla="*/ 5629379 h 5641173"/>
              <a:gd name="connsiteX69" fmla="*/ 8873099 w 11243827"/>
              <a:gd name="connsiteY69" fmla="*/ 5638628 h 5641173"/>
              <a:gd name="connsiteX70" fmla="*/ 8872234 w 11243827"/>
              <a:gd name="connsiteY70" fmla="*/ 5637889 h 5641173"/>
              <a:gd name="connsiteX71" fmla="*/ 8862777 w 11243827"/>
              <a:gd name="connsiteY71" fmla="*/ 5636711 h 5641173"/>
              <a:gd name="connsiteX72" fmla="*/ 8845869 w 11243827"/>
              <a:gd name="connsiteY72" fmla="*/ 5636436 h 5641173"/>
              <a:gd name="connsiteX73" fmla="*/ 8800548 w 11243827"/>
              <a:gd name="connsiteY73" fmla="*/ 5625084 h 5641173"/>
              <a:gd name="connsiteX74" fmla="*/ 8773774 w 11243827"/>
              <a:gd name="connsiteY74" fmla="*/ 5634630 h 5641173"/>
              <a:gd name="connsiteX75" fmla="*/ 8698255 w 11243827"/>
              <a:gd name="connsiteY75" fmla="*/ 5636083 h 5641173"/>
              <a:gd name="connsiteX76" fmla="*/ 8619167 w 11243827"/>
              <a:gd name="connsiteY76" fmla="*/ 5619130 h 5641173"/>
              <a:gd name="connsiteX77" fmla="*/ 8539822 w 11243827"/>
              <a:gd name="connsiteY77" fmla="*/ 5616905 h 5641173"/>
              <a:gd name="connsiteX78" fmla="*/ 8511094 w 11243827"/>
              <a:gd name="connsiteY78" fmla="*/ 5617360 h 5641173"/>
              <a:gd name="connsiteX79" fmla="*/ 8459886 w 11243827"/>
              <a:gd name="connsiteY79" fmla="*/ 5612612 h 5641173"/>
              <a:gd name="connsiteX80" fmla="*/ 8436432 w 11243827"/>
              <a:gd name="connsiteY80" fmla="*/ 5606990 h 5641173"/>
              <a:gd name="connsiteX81" fmla="*/ 8435403 w 11243827"/>
              <a:gd name="connsiteY81" fmla="*/ 5607336 h 5641173"/>
              <a:gd name="connsiteX82" fmla="*/ 8433307 w 11243827"/>
              <a:gd name="connsiteY82" fmla="*/ 5604917 h 5641173"/>
              <a:gd name="connsiteX83" fmla="*/ 8428968 w 11243827"/>
              <a:gd name="connsiteY83" fmla="*/ 5603796 h 5641173"/>
              <a:gd name="connsiteX84" fmla="*/ 8417124 w 11243827"/>
              <a:gd name="connsiteY84" fmla="*/ 5604518 h 5641173"/>
              <a:gd name="connsiteX85" fmla="*/ 8412669 w 11243827"/>
              <a:gd name="connsiteY85" fmla="*/ 5605413 h 5641173"/>
              <a:gd name="connsiteX86" fmla="*/ 8406152 w 11243827"/>
              <a:gd name="connsiteY86" fmla="*/ 5605396 h 5641173"/>
              <a:gd name="connsiteX87" fmla="*/ 8405989 w 11243827"/>
              <a:gd name="connsiteY87" fmla="*/ 5605197 h 5641173"/>
              <a:gd name="connsiteX88" fmla="*/ 8399884 w 11243827"/>
              <a:gd name="connsiteY88" fmla="*/ 5605568 h 5641173"/>
              <a:gd name="connsiteX89" fmla="*/ 8370014 w 11243827"/>
              <a:gd name="connsiteY89" fmla="*/ 5609900 h 5641173"/>
              <a:gd name="connsiteX90" fmla="*/ 8330544 w 11243827"/>
              <a:gd name="connsiteY90" fmla="*/ 5590964 h 5641173"/>
              <a:gd name="connsiteX91" fmla="*/ 8314221 w 11243827"/>
              <a:gd name="connsiteY91" fmla="*/ 5587682 h 5641173"/>
              <a:gd name="connsiteX92" fmla="*/ 8305502 w 11243827"/>
              <a:gd name="connsiteY92" fmla="*/ 5584868 h 5641173"/>
              <a:gd name="connsiteX93" fmla="*/ 8304962 w 11243827"/>
              <a:gd name="connsiteY93" fmla="*/ 5584007 h 5641173"/>
              <a:gd name="connsiteX94" fmla="*/ 8276324 w 11243827"/>
              <a:gd name="connsiteY94" fmla="*/ 5588260 h 5641173"/>
              <a:gd name="connsiteX95" fmla="*/ 8272522 w 11243827"/>
              <a:gd name="connsiteY95" fmla="*/ 5587226 h 5641173"/>
              <a:gd name="connsiteX96" fmla="*/ 8253857 w 11243827"/>
              <a:gd name="connsiteY96" fmla="*/ 5592043 h 5641173"/>
              <a:gd name="connsiteX97" fmla="*/ 8244212 w 11243827"/>
              <a:gd name="connsiteY97" fmla="*/ 5593439 h 5641173"/>
              <a:gd name="connsiteX98" fmla="*/ 8241488 w 11243827"/>
              <a:gd name="connsiteY98" fmla="*/ 5596085 h 5641173"/>
              <a:gd name="connsiteX99" fmla="*/ 8227256 w 11243827"/>
              <a:gd name="connsiteY99" fmla="*/ 5597005 h 5641173"/>
              <a:gd name="connsiteX100" fmla="*/ 8225619 w 11243827"/>
              <a:gd name="connsiteY100" fmla="*/ 5596262 h 5641173"/>
              <a:gd name="connsiteX101" fmla="*/ 8213882 w 11243827"/>
              <a:gd name="connsiteY101" fmla="*/ 5600179 h 5641173"/>
              <a:gd name="connsiteX102" fmla="*/ 8204045 w 11243827"/>
              <a:gd name="connsiteY102" fmla="*/ 5607275 h 5641173"/>
              <a:gd name="connsiteX103" fmla="*/ 8082989 w 11243827"/>
              <a:gd name="connsiteY103" fmla="*/ 5603160 h 5641173"/>
              <a:gd name="connsiteX104" fmla="*/ 7976942 w 11243827"/>
              <a:gd name="connsiteY104" fmla="*/ 5598455 h 5641173"/>
              <a:gd name="connsiteX105" fmla="*/ 7950121 w 11243827"/>
              <a:gd name="connsiteY105" fmla="*/ 5590893 h 5641173"/>
              <a:gd name="connsiteX106" fmla="*/ 7727691 w 11243827"/>
              <a:gd name="connsiteY106" fmla="*/ 5621064 h 5641173"/>
              <a:gd name="connsiteX107" fmla="*/ 7685998 w 11243827"/>
              <a:gd name="connsiteY107" fmla="*/ 5615564 h 5641173"/>
              <a:gd name="connsiteX108" fmla="*/ 7649302 w 11243827"/>
              <a:gd name="connsiteY108" fmla="*/ 5626541 h 5641173"/>
              <a:gd name="connsiteX109" fmla="*/ 7634083 w 11243827"/>
              <a:gd name="connsiteY109" fmla="*/ 5620862 h 5641173"/>
              <a:gd name="connsiteX110" fmla="*/ 7631455 w 11243827"/>
              <a:gd name="connsiteY110" fmla="*/ 5619708 h 5641173"/>
              <a:gd name="connsiteX111" fmla="*/ 7620952 w 11243827"/>
              <a:gd name="connsiteY111" fmla="*/ 5618872 h 5641173"/>
              <a:gd name="connsiteX112" fmla="*/ 7617992 w 11243827"/>
              <a:gd name="connsiteY112" fmla="*/ 5613914 h 5641173"/>
              <a:gd name="connsiteX113" fmla="*/ 7602182 w 11243827"/>
              <a:gd name="connsiteY113" fmla="*/ 5609271 h 5641173"/>
              <a:gd name="connsiteX114" fmla="*/ 7582847 w 11243827"/>
              <a:gd name="connsiteY114" fmla="*/ 5609047 h 5641173"/>
              <a:gd name="connsiteX115" fmla="*/ 7514158 w 11243827"/>
              <a:gd name="connsiteY115" fmla="*/ 5607737 h 5641173"/>
              <a:gd name="connsiteX116" fmla="*/ 7502955 w 11243827"/>
              <a:gd name="connsiteY116" fmla="*/ 5610415 h 5641173"/>
              <a:gd name="connsiteX117" fmla="*/ 7466391 w 11243827"/>
              <a:gd name="connsiteY117" fmla="*/ 5605949 h 5641173"/>
              <a:gd name="connsiteX118" fmla="*/ 7433806 w 11243827"/>
              <a:gd name="connsiteY118" fmla="*/ 5604945 h 5641173"/>
              <a:gd name="connsiteX119" fmla="*/ 7412693 w 11243827"/>
              <a:gd name="connsiteY119" fmla="*/ 5607075 h 5641173"/>
              <a:gd name="connsiteX120" fmla="*/ 7407159 w 11243827"/>
              <a:gd name="connsiteY120" fmla="*/ 5605310 h 5641173"/>
              <a:gd name="connsiteX121" fmla="*/ 7385900 w 11243827"/>
              <a:gd name="connsiteY121" fmla="*/ 5604171 h 5641173"/>
              <a:gd name="connsiteX122" fmla="*/ 7375071 w 11243827"/>
              <a:gd name="connsiteY122" fmla="*/ 5606788 h 5641173"/>
              <a:gd name="connsiteX123" fmla="*/ 7364382 w 11243827"/>
              <a:gd name="connsiteY123" fmla="*/ 5600762 h 5641173"/>
              <a:gd name="connsiteX124" fmla="*/ 7361770 w 11243827"/>
              <a:gd name="connsiteY124" fmla="*/ 5596347 h 5641173"/>
              <a:gd name="connsiteX125" fmla="*/ 7346641 w 11243827"/>
              <a:gd name="connsiteY125" fmla="*/ 5598329 h 5641173"/>
              <a:gd name="connsiteX126" fmla="*/ 7334238 w 11243827"/>
              <a:gd name="connsiteY126" fmla="*/ 5594014 h 5641173"/>
              <a:gd name="connsiteX127" fmla="*/ 7323426 w 11243827"/>
              <a:gd name="connsiteY127" fmla="*/ 5596835 h 5641173"/>
              <a:gd name="connsiteX128" fmla="*/ 7318938 w 11243827"/>
              <a:gd name="connsiteY128" fmla="*/ 5596200 h 5641173"/>
              <a:gd name="connsiteX129" fmla="*/ 7307784 w 11243827"/>
              <a:gd name="connsiteY129" fmla="*/ 5594065 h 5641173"/>
              <a:gd name="connsiteX130" fmla="*/ 7288540 w 11243827"/>
              <a:gd name="connsiteY130" fmla="*/ 5589320 h 5641173"/>
              <a:gd name="connsiteX131" fmla="*/ 7282537 w 11243827"/>
              <a:gd name="connsiteY131" fmla="*/ 5588660 h 5641173"/>
              <a:gd name="connsiteX132" fmla="*/ 7269466 w 11243827"/>
              <a:gd name="connsiteY132" fmla="*/ 5581404 h 5641173"/>
              <a:gd name="connsiteX133" fmla="*/ 7244165 w 11243827"/>
              <a:gd name="connsiteY133" fmla="*/ 5575200 h 5641173"/>
              <a:gd name="connsiteX134" fmla="*/ 7199619 w 11243827"/>
              <a:gd name="connsiteY134" fmla="*/ 5553550 h 5641173"/>
              <a:gd name="connsiteX135" fmla="*/ 7173434 w 11243827"/>
              <a:gd name="connsiteY135" fmla="*/ 5543219 h 5641173"/>
              <a:gd name="connsiteX136" fmla="*/ 7155718 w 11243827"/>
              <a:gd name="connsiteY136" fmla="*/ 5533697 h 5641173"/>
              <a:gd name="connsiteX137" fmla="*/ 7103430 w 11243827"/>
              <a:gd name="connsiteY137" fmla="*/ 5520249 h 5641173"/>
              <a:gd name="connsiteX138" fmla="*/ 7013746 w 11243827"/>
              <a:gd name="connsiteY138" fmla="*/ 5502470 h 5641173"/>
              <a:gd name="connsiteX139" fmla="*/ 6995379 w 11243827"/>
              <a:gd name="connsiteY139" fmla="*/ 5497693 h 5641173"/>
              <a:gd name="connsiteX140" fmla="*/ 6982475 w 11243827"/>
              <a:gd name="connsiteY140" fmla="*/ 5489641 h 5641173"/>
              <a:gd name="connsiteX141" fmla="*/ 6981994 w 11243827"/>
              <a:gd name="connsiteY141" fmla="*/ 5484335 h 5641173"/>
              <a:gd name="connsiteX142" fmla="*/ 6972355 w 11243827"/>
              <a:gd name="connsiteY142" fmla="*/ 5481074 h 5641173"/>
              <a:gd name="connsiteX143" fmla="*/ 6970394 w 11243827"/>
              <a:gd name="connsiteY143" fmla="*/ 5479383 h 5641173"/>
              <a:gd name="connsiteX144" fmla="*/ 6958543 w 11243827"/>
              <a:gd name="connsiteY144" fmla="*/ 5470507 h 5641173"/>
              <a:gd name="connsiteX145" fmla="*/ 6918276 w 11243827"/>
              <a:gd name="connsiteY145" fmla="*/ 5472034 h 5641173"/>
              <a:gd name="connsiteX146" fmla="*/ 6881046 w 11243827"/>
              <a:gd name="connsiteY146" fmla="*/ 5457070 h 5641173"/>
              <a:gd name="connsiteX147" fmla="*/ 6752164 w 11243827"/>
              <a:gd name="connsiteY147" fmla="*/ 5425021 h 5641173"/>
              <a:gd name="connsiteX148" fmla="*/ 6724964 w 11243827"/>
              <a:gd name="connsiteY148" fmla="*/ 5414071 h 5641173"/>
              <a:gd name="connsiteX149" fmla="*/ 6683286 w 11243827"/>
              <a:gd name="connsiteY149" fmla="*/ 5432830 h 5641173"/>
              <a:gd name="connsiteX150" fmla="*/ 6644277 w 11243827"/>
              <a:gd name="connsiteY150" fmla="*/ 5429684 h 5641173"/>
              <a:gd name="connsiteX151" fmla="*/ 6532914 w 11243827"/>
              <a:gd name="connsiteY151" fmla="*/ 5431205 h 5641173"/>
              <a:gd name="connsiteX152" fmla="*/ 6307459 w 11243827"/>
              <a:gd name="connsiteY152" fmla="*/ 5467087 h 5641173"/>
              <a:gd name="connsiteX153" fmla="*/ 6196243 w 11243827"/>
              <a:gd name="connsiteY153" fmla="*/ 5515042 h 5641173"/>
              <a:gd name="connsiteX154" fmla="*/ 6099124 w 11243827"/>
              <a:gd name="connsiteY154" fmla="*/ 5516848 h 5641173"/>
              <a:gd name="connsiteX155" fmla="*/ 6016077 w 11243827"/>
              <a:gd name="connsiteY155" fmla="*/ 5528642 h 5641173"/>
              <a:gd name="connsiteX156" fmla="*/ 6004389 w 11243827"/>
              <a:gd name="connsiteY156" fmla="*/ 5531206 h 5641173"/>
              <a:gd name="connsiteX157" fmla="*/ 5933945 w 11243827"/>
              <a:gd name="connsiteY157" fmla="*/ 5538840 h 5641173"/>
              <a:gd name="connsiteX158" fmla="*/ 5883936 w 11243827"/>
              <a:gd name="connsiteY158" fmla="*/ 5553807 h 5641173"/>
              <a:gd name="connsiteX159" fmla="*/ 5798331 w 11243827"/>
              <a:gd name="connsiteY159" fmla="*/ 5564248 h 5641173"/>
              <a:gd name="connsiteX160" fmla="*/ 5712738 w 11243827"/>
              <a:gd name="connsiteY160" fmla="*/ 5573120 h 5641173"/>
              <a:gd name="connsiteX161" fmla="*/ 5681342 w 11243827"/>
              <a:gd name="connsiteY161" fmla="*/ 5575621 h 5641173"/>
              <a:gd name="connsiteX162" fmla="*/ 5627167 w 11243827"/>
              <a:gd name="connsiteY162" fmla="*/ 5583215 h 5641173"/>
              <a:gd name="connsiteX163" fmla="*/ 5591414 w 11243827"/>
              <a:gd name="connsiteY163" fmla="*/ 5587695 h 5641173"/>
              <a:gd name="connsiteX164" fmla="*/ 5583028 w 11243827"/>
              <a:gd name="connsiteY164" fmla="*/ 5580877 h 5641173"/>
              <a:gd name="connsiteX165" fmla="*/ 5549426 w 11243827"/>
              <a:gd name="connsiteY165" fmla="*/ 5582858 h 5641173"/>
              <a:gd name="connsiteX166" fmla="*/ 5519999 w 11243827"/>
              <a:gd name="connsiteY166" fmla="*/ 5592246 h 5641173"/>
              <a:gd name="connsiteX167" fmla="*/ 5480028 w 11243827"/>
              <a:gd name="connsiteY167" fmla="*/ 5597282 h 5641173"/>
              <a:gd name="connsiteX168" fmla="*/ 5456175 w 11243827"/>
              <a:gd name="connsiteY168" fmla="*/ 5600371 h 5641173"/>
              <a:gd name="connsiteX169" fmla="*/ 5388463 w 11243827"/>
              <a:gd name="connsiteY169" fmla="*/ 5602638 h 5641173"/>
              <a:gd name="connsiteX170" fmla="*/ 5265898 w 11243827"/>
              <a:gd name="connsiteY170" fmla="*/ 5591830 h 5641173"/>
              <a:gd name="connsiteX171" fmla="*/ 5231231 w 11243827"/>
              <a:gd name="connsiteY171" fmla="*/ 5592790 h 5641173"/>
              <a:gd name="connsiteX172" fmla="*/ 5226996 w 11243827"/>
              <a:gd name="connsiteY172" fmla="*/ 5595040 h 5641173"/>
              <a:gd name="connsiteX173" fmla="*/ 5175988 w 11243827"/>
              <a:gd name="connsiteY173" fmla="*/ 5588131 h 5641173"/>
              <a:gd name="connsiteX174" fmla="*/ 5107470 w 11243827"/>
              <a:gd name="connsiteY174" fmla="*/ 5594771 h 5641173"/>
              <a:gd name="connsiteX175" fmla="*/ 5027868 w 11243827"/>
              <a:gd name="connsiteY175" fmla="*/ 5605624 h 5641173"/>
              <a:gd name="connsiteX176" fmla="*/ 5007324 w 11243827"/>
              <a:gd name="connsiteY176" fmla="*/ 5609209 h 5641173"/>
              <a:gd name="connsiteX177" fmla="*/ 4952559 w 11243827"/>
              <a:gd name="connsiteY177" fmla="*/ 5611402 h 5641173"/>
              <a:gd name="connsiteX178" fmla="*/ 4826081 w 11243827"/>
              <a:gd name="connsiteY178" fmla="*/ 5616191 h 5641173"/>
              <a:gd name="connsiteX179" fmla="*/ 4823501 w 11243827"/>
              <a:gd name="connsiteY179" fmla="*/ 5619174 h 5641173"/>
              <a:gd name="connsiteX180" fmla="*/ 4813093 w 11243827"/>
              <a:gd name="connsiteY180" fmla="*/ 5620026 h 5641173"/>
              <a:gd name="connsiteX181" fmla="*/ 4810563 w 11243827"/>
              <a:gd name="connsiteY181" fmla="*/ 5620787 h 5641173"/>
              <a:gd name="connsiteX182" fmla="*/ 4795818 w 11243827"/>
              <a:gd name="connsiteY182" fmla="*/ 5624618 h 5641173"/>
              <a:gd name="connsiteX183" fmla="*/ 4758404 w 11243827"/>
              <a:gd name="connsiteY183" fmla="*/ 5619510 h 5641173"/>
              <a:gd name="connsiteX184" fmla="*/ 4717254 w 11243827"/>
              <a:gd name="connsiteY184" fmla="*/ 5624155 h 5641173"/>
              <a:gd name="connsiteX185" fmla="*/ 4591958 w 11243827"/>
              <a:gd name="connsiteY185" fmla="*/ 5624710 h 5641173"/>
              <a:gd name="connsiteX186" fmla="*/ 4476215 w 11243827"/>
              <a:gd name="connsiteY186" fmla="*/ 5628210 h 5641173"/>
              <a:gd name="connsiteX187" fmla="*/ 4425193 w 11243827"/>
              <a:gd name="connsiteY187" fmla="*/ 5627414 h 5641173"/>
              <a:gd name="connsiteX188" fmla="*/ 4383866 w 11243827"/>
              <a:gd name="connsiteY188" fmla="*/ 5626546 h 5641173"/>
              <a:gd name="connsiteX189" fmla="*/ 4385596 w 11243827"/>
              <a:gd name="connsiteY189" fmla="*/ 5634646 h 5641173"/>
              <a:gd name="connsiteX190" fmla="*/ 4360864 w 11243827"/>
              <a:gd name="connsiteY190" fmla="*/ 5641173 h 5641173"/>
              <a:gd name="connsiteX191" fmla="*/ 4328321 w 11243827"/>
              <a:gd name="connsiteY191" fmla="*/ 5626332 h 5641173"/>
              <a:gd name="connsiteX192" fmla="*/ 4309842 w 11243827"/>
              <a:gd name="connsiteY192" fmla="*/ 5626471 h 5641173"/>
              <a:gd name="connsiteX193" fmla="*/ 4277424 w 11243827"/>
              <a:gd name="connsiteY193" fmla="*/ 5631598 h 5641173"/>
              <a:gd name="connsiteX194" fmla="*/ 4266627 w 11243827"/>
              <a:gd name="connsiteY194" fmla="*/ 5633969 h 5641173"/>
              <a:gd name="connsiteX195" fmla="*/ 4185525 w 11243827"/>
              <a:gd name="connsiteY195" fmla="*/ 5617508 h 5641173"/>
              <a:gd name="connsiteX196" fmla="*/ 4177617 w 11243827"/>
              <a:gd name="connsiteY196" fmla="*/ 5610903 h 5641173"/>
              <a:gd name="connsiteX197" fmla="*/ 4136948 w 11243827"/>
              <a:gd name="connsiteY197" fmla="*/ 5608031 h 5641173"/>
              <a:gd name="connsiteX198" fmla="*/ 4132323 w 11243827"/>
              <a:gd name="connsiteY198" fmla="*/ 5609784 h 5641173"/>
              <a:gd name="connsiteX199" fmla="*/ 4098620 w 11243827"/>
              <a:gd name="connsiteY199" fmla="*/ 5599672 h 5641173"/>
              <a:gd name="connsiteX200" fmla="*/ 3963475 w 11243827"/>
              <a:gd name="connsiteY200" fmla="*/ 5581841 h 5641173"/>
              <a:gd name="connsiteX201" fmla="*/ 3703613 w 11243827"/>
              <a:gd name="connsiteY201" fmla="*/ 5572482 h 5641173"/>
              <a:gd name="connsiteX202" fmla="*/ 3432987 w 11243827"/>
              <a:gd name="connsiteY202" fmla="*/ 5545768 h 5641173"/>
              <a:gd name="connsiteX203" fmla="*/ 3176381 w 11243827"/>
              <a:gd name="connsiteY203" fmla="*/ 5556110 h 5641173"/>
              <a:gd name="connsiteX204" fmla="*/ 2710156 w 11243827"/>
              <a:gd name="connsiteY204" fmla="*/ 5527517 h 5641173"/>
              <a:gd name="connsiteX205" fmla="*/ 2550206 w 11243827"/>
              <a:gd name="connsiteY205" fmla="*/ 5524958 h 5641173"/>
              <a:gd name="connsiteX206" fmla="*/ 2443041 w 11243827"/>
              <a:gd name="connsiteY206" fmla="*/ 5523990 h 5641173"/>
              <a:gd name="connsiteX207" fmla="*/ 2435613 w 11243827"/>
              <a:gd name="connsiteY207" fmla="*/ 5526704 h 5641173"/>
              <a:gd name="connsiteX208" fmla="*/ 2405682 w 11243827"/>
              <a:gd name="connsiteY208" fmla="*/ 5528307 h 5641173"/>
              <a:gd name="connsiteX209" fmla="*/ 2397487 w 11243827"/>
              <a:gd name="connsiteY209" fmla="*/ 5540337 h 5641173"/>
              <a:gd name="connsiteX210" fmla="*/ 2297454 w 11243827"/>
              <a:gd name="connsiteY210" fmla="*/ 5550765 h 5641173"/>
              <a:gd name="connsiteX211" fmla="*/ 2056700 w 11243827"/>
              <a:gd name="connsiteY211" fmla="*/ 5555489 h 5641173"/>
              <a:gd name="connsiteX212" fmla="*/ 1878530 w 11243827"/>
              <a:gd name="connsiteY212" fmla="*/ 5535330 h 5641173"/>
              <a:gd name="connsiteX213" fmla="*/ 1859292 w 11243827"/>
              <a:gd name="connsiteY213" fmla="*/ 5535461 h 5641173"/>
              <a:gd name="connsiteX214" fmla="*/ 1835626 w 11243827"/>
              <a:gd name="connsiteY214" fmla="*/ 5533793 h 5641173"/>
              <a:gd name="connsiteX215" fmla="*/ 1798939 w 11243827"/>
              <a:gd name="connsiteY215" fmla="*/ 5540285 h 5641173"/>
              <a:gd name="connsiteX216" fmla="*/ 1779046 w 11243827"/>
              <a:gd name="connsiteY216" fmla="*/ 5549949 h 5641173"/>
              <a:gd name="connsiteX217" fmla="*/ 1772421 w 11243827"/>
              <a:gd name="connsiteY217" fmla="*/ 5549018 h 5641173"/>
              <a:gd name="connsiteX218" fmla="*/ 1772052 w 11243827"/>
              <a:gd name="connsiteY218" fmla="*/ 5545689 h 5641173"/>
              <a:gd name="connsiteX219" fmla="*/ 1711543 w 11243827"/>
              <a:gd name="connsiteY219" fmla="*/ 5534558 h 5641173"/>
              <a:gd name="connsiteX220" fmla="*/ 1631462 w 11243827"/>
              <a:gd name="connsiteY220" fmla="*/ 5491807 h 5641173"/>
              <a:gd name="connsiteX221" fmla="*/ 1538763 w 11243827"/>
              <a:gd name="connsiteY221" fmla="*/ 5482781 h 5641173"/>
              <a:gd name="connsiteX222" fmla="*/ 1501533 w 11243827"/>
              <a:gd name="connsiteY222" fmla="*/ 5467817 h 5641173"/>
              <a:gd name="connsiteX223" fmla="*/ 1461266 w 11243827"/>
              <a:gd name="connsiteY223" fmla="*/ 5469343 h 5641173"/>
              <a:gd name="connsiteX224" fmla="*/ 1449415 w 11243827"/>
              <a:gd name="connsiteY224" fmla="*/ 5460467 h 5641173"/>
              <a:gd name="connsiteX225" fmla="*/ 1447454 w 11243827"/>
              <a:gd name="connsiteY225" fmla="*/ 5458776 h 5641173"/>
              <a:gd name="connsiteX226" fmla="*/ 1437814 w 11243827"/>
              <a:gd name="connsiteY226" fmla="*/ 5455515 h 5641173"/>
              <a:gd name="connsiteX227" fmla="*/ 1437334 w 11243827"/>
              <a:gd name="connsiteY227" fmla="*/ 5450209 h 5641173"/>
              <a:gd name="connsiteX228" fmla="*/ 1424429 w 11243827"/>
              <a:gd name="connsiteY228" fmla="*/ 5442157 h 5641173"/>
              <a:gd name="connsiteX229" fmla="*/ 1406063 w 11243827"/>
              <a:gd name="connsiteY229" fmla="*/ 5437380 h 5641173"/>
              <a:gd name="connsiteX230" fmla="*/ 1316379 w 11243827"/>
              <a:gd name="connsiteY230" fmla="*/ 5419601 h 5641173"/>
              <a:gd name="connsiteX231" fmla="*/ 1264090 w 11243827"/>
              <a:gd name="connsiteY231" fmla="*/ 5406153 h 5641173"/>
              <a:gd name="connsiteX232" fmla="*/ 1246374 w 11243827"/>
              <a:gd name="connsiteY232" fmla="*/ 5396631 h 5641173"/>
              <a:gd name="connsiteX233" fmla="*/ 1220190 w 11243827"/>
              <a:gd name="connsiteY233" fmla="*/ 5386301 h 5641173"/>
              <a:gd name="connsiteX234" fmla="*/ 1175643 w 11243827"/>
              <a:gd name="connsiteY234" fmla="*/ 5364651 h 5641173"/>
              <a:gd name="connsiteX235" fmla="*/ 1150342 w 11243827"/>
              <a:gd name="connsiteY235" fmla="*/ 5358447 h 5641173"/>
              <a:gd name="connsiteX236" fmla="*/ 1112024 w 11243827"/>
              <a:gd name="connsiteY236" fmla="*/ 5345786 h 5641173"/>
              <a:gd name="connsiteX237" fmla="*/ 1100870 w 11243827"/>
              <a:gd name="connsiteY237" fmla="*/ 5343651 h 5641173"/>
              <a:gd name="connsiteX238" fmla="*/ 1096383 w 11243827"/>
              <a:gd name="connsiteY238" fmla="*/ 5343015 h 5641173"/>
              <a:gd name="connsiteX239" fmla="*/ 1058039 w 11243827"/>
              <a:gd name="connsiteY239" fmla="*/ 5343504 h 5641173"/>
              <a:gd name="connsiteX240" fmla="*/ 1055426 w 11243827"/>
              <a:gd name="connsiteY240" fmla="*/ 5339088 h 5641173"/>
              <a:gd name="connsiteX241" fmla="*/ 1044738 w 11243827"/>
              <a:gd name="connsiteY241" fmla="*/ 5333063 h 5641173"/>
              <a:gd name="connsiteX242" fmla="*/ 1033909 w 11243827"/>
              <a:gd name="connsiteY242" fmla="*/ 5335680 h 5641173"/>
              <a:gd name="connsiteX243" fmla="*/ 1012649 w 11243827"/>
              <a:gd name="connsiteY243" fmla="*/ 5334541 h 5641173"/>
              <a:gd name="connsiteX244" fmla="*/ 1007115 w 11243827"/>
              <a:gd name="connsiteY244" fmla="*/ 5332775 h 5641173"/>
              <a:gd name="connsiteX245" fmla="*/ 987447 w 11243827"/>
              <a:gd name="connsiteY245" fmla="*/ 5346462 h 5641173"/>
              <a:gd name="connsiteX246" fmla="*/ 953418 w 11243827"/>
              <a:gd name="connsiteY246" fmla="*/ 5333901 h 5641173"/>
              <a:gd name="connsiteX247" fmla="*/ 916854 w 11243827"/>
              <a:gd name="connsiteY247" fmla="*/ 5329435 h 5641173"/>
              <a:gd name="connsiteX248" fmla="*/ 905651 w 11243827"/>
              <a:gd name="connsiteY248" fmla="*/ 5332114 h 5641173"/>
              <a:gd name="connsiteX249" fmla="*/ 838405 w 11243827"/>
              <a:gd name="connsiteY249" fmla="*/ 5339470 h 5641173"/>
              <a:gd name="connsiteX250" fmla="*/ 817627 w 11243827"/>
              <a:gd name="connsiteY250" fmla="*/ 5330580 h 5641173"/>
              <a:gd name="connsiteX251" fmla="*/ 801817 w 11243827"/>
              <a:gd name="connsiteY251" fmla="*/ 5325937 h 5641173"/>
              <a:gd name="connsiteX252" fmla="*/ 798857 w 11243827"/>
              <a:gd name="connsiteY252" fmla="*/ 5320979 h 5641173"/>
              <a:gd name="connsiteX253" fmla="*/ 788354 w 11243827"/>
              <a:gd name="connsiteY253" fmla="*/ 5320143 h 5641173"/>
              <a:gd name="connsiteX254" fmla="*/ 785726 w 11243827"/>
              <a:gd name="connsiteY254" fmla="*/ 5318989 h 5641173"/>
              <a:gd name="connsiteX255" fmla="*/ 770507 w 11243827"/>
              <a:gd name="connsiteY255" fmla="*/ 5313309 h 5641173"/>
              <a:gd name="connsiteX256" fmla="*/ 733810 w 11243827"/>
              <a:gd name="connsiteY256" fmla="*/ 5324286 h 5641173"/>
              <a:gd name="connsiteX257" fmla="*/ 692117 w 11243827"/>
              <a:gd name="connsiteY257" fmla="*/ 5318786 h 5641173"/>
              <a:gd name="connsiteX258" fmla="*/ 574943 w 11243827"/>
              <a:gd name="connsiteY258" fmla="*/ 5327578 h 5641173"/>
              <a:gd name="connsiteX259" fmla="*/ 441302 w 11243827"/>
              <a:gd name="connsiteY259" fmla="*/ 5307062 h 5641173"/>
              <a:gd name="connsiteX260" fmla="*/ 336819 w 11243827"/>
              <a:gd name="connsiteY260" fmla="*/ 5336690 h 5641173"/>
              <a:gd name="connsiteX261" fmla="*/ 270932 w 11243827"/>
              <a:gd name="connsiteY261" fmla="*/ 5345451 h 5641173"/>
              <a:gd name="connsiteX262" fmla="*/ 194189 w 11243827"/>
              <a:gd name="connsiteY262" fmla="*/ 5343588 h 5641173"/>
              <a:gd name="connsiteX263" fmla="*/ 192552 w 11243827"/>
              <a:gd name="connsiteY263" fmla="*/ 5342845 h 5641173"/>
              <a:gd name="connsiteX264" fmla="*/ 178320 w 11243827"/>
              <a:gd name="connsiteY264" fmla="*/ 5343766 h 5641173"/>
              <a:gd name="connsiteX265" fmla="*/ 175596 w 11243827"/>
              <a:gd name="connsiteY265" fmla="*/ 5346411 h 5641173"/>
              <a:gd name="connsiteX266" fmla="*/ 147287 w 11243827"/>
              <a:gd name="connsiteY266" fmla="*/ 5352625 h 5641173"/>
              <a:gd name="connsiteX267" fmla="*/ 114847 w 11243827"/>
              <a:gd name="connsiteY267" fmla="*/ 5355844 h 5641173"/>
              <a:gd name="connsiteX268" fmla="*/ 114306 w 11243827"/>
              <a:gd name="connsiteY268" fmla="*/ 5354983 h 5641173"/>
              <a:gd name="connsiteX269" fmla="*/ 89264 w 11243827"/>
              <a:gd name="connsiteY269" fmla="*/ 5348886 h 5641173"/>
              <a:gd name="connsiteX270" fmla="*/ 49794 w 11243827"/>
              <a:gd name="connsiteY270" fmla="*/ 5329950 h 5641173"/>
              <a:gd name="connsiteX271" fmla="*/ 19924 w 11243827"/>
              <a:gd name="connsiteY271" fmla="*/ 5334282 h 5641173"/>
              <a:gd name="connsiteX272" fmla="*/ 13819 w 11243827"/>
              <a:gd name="connsiteY272" fmla="*/ 5334653 h 5641173"/>
              <a:gd name="connsiteX273" fmla="*/ 13657 w 11243827"/>
              <a:gd name="connsiteY273" fmla="*/ 5334455 h 5641173"/>
              <a:gd name="connsiteX274" fmla="*/ 7139 w 11243827"/>
              <a:gd name="connsiteY274" fmla="*/ 5334438 h 5641173"/>
              <a:gd name="connsiteX275" fmla="*/ 2684 w 11243827"/>
              <a:gd name="connsiteY275" fmla="*/ 5335333 h 5641173"/>
              <a:gd name="connsiteX276" fmla="*/ 0 w 11243827"/>
              <a:gd name="connsiteY276" fmla="*/ 5335496 h 5641173"/>
              <a:gd name="connsiteX277" fmla="*/ 0 w 11243827"/>
              <a:gd name="connsiteY277" fmla="*/ 10592 h 5641173"/>
              <a:gd name="connsiteX278" fmla="*/ 11243827 w 11243827"/>
              <a:gd name="connsiteY278" fmla="*/ 0 h 5641173"/>
              <a:gd name="connsiteX0" fmla="*/ 11243827 w 11243827"/>
              <a:gd name="connsiteY0" fmla="*/ 0 h 5641173"/>
              <a:gd name="connsiteX1" fmla="*/ 11243827 w 11243827"/>
              <a:gd name="connsiteY1" fmla="*/ 5209610 h 5641173"/>
              <a:gd name="connsiteX2" fmla="*/ 11240675 w 11243827"/>
              <a:gd name="connsiteY2" fmla="*/ 5210442 h 5641173"/>
              <a:gd name="connsiteX3" fmla="*/ 11179959 w 11243827"/>
              <a:gd name="connsiteY3" fmla="*/ 5221199 h 5641173"/>
              <a:gd name="connsiteX4" fmla="*/ 11105493 w 11243827"/>
              <a:gd name="connsiteY4" fmla="*/ 5259905 h 5641173"/>
              <a:gd name="connsiteX5" fmla="*/ 11078640 w 11243827"/>
              <a:gd name="connsiteY5" fmla="*/ 5263531 h 5641173"/>
              <a:gd name="connsiteX6" fmla="*/ 11079616 w 11243827"/>
              <a:gd name="connsiteY6" fmla="*/ 5270380 h 5641173"/>
              <a:gd name="connsiteX7" fmla="*/ 11069641 w 11243827"/>
              <a:gd name="connsiteY7" fmla="*/ 5270884 h 5641173"/>
              <a:gd name="connsiteX8" fmla="*/ 11047377 w 11243827"/>
              <a:gd name="connsiteY8" fmla="*/ 5271051 h 5641173"/>
              <a:gd name="connsiteX9" fmla="*/ 10980705 w 11243827"/>
              <a:gd name="connsiteY9" fmla="*/ 5272951 h 5641173"/>
              <a:gd name="connsiteX10" fmla="*/ 10962514 w 11243827"/>
              <a:gd name="connsiteY10" fmla="*/ 5286084 h 5641173"/>
              <a:gd name="connsiteX11" fmla="*/ 10945307 w 11243827"/>
              <a:gd name="connsiteY11" fmla="*/ 5286290 h 5641173"/>
              <a:gd name="connsiteX12" fmla="*/ 10845516 w 11243827"/>
              <a:gd name="connsiteY12" fmla="*/ 5303894 h 5641173"/>
              <a:gd name="connsiteX13" fmla="*/ 10831795 w 11243827"/>
              <a:gd name="connsiteY13" fmla="*/ 5305210 h 5641173"/>
              <a:gd name="connsiteX14" fmla="*/ 10824365 w 11243827"/>
              <a:gd name="connsiteY14" fmla="*/ 5311111 h 5641173"/>
              <a:gd name="connsiteX15" fmla="*/ 10797756 w 11243827"/>
              <a:gd name="connsiteY15" fmla="*/ 5312285 h 5641173"/>
              <a:gd name="connsiteX16" fmla="*/ 10796525 w 11243827"/>
              <a:gd name="connsiteY16" fmla="*/ 5315645 h 5641173"/>
              <a:gd name="connsiteX17" fmla="*/ 10709063 w 11243827"/>
              <a:gd name="connsiteY17" fmla="*/ 5344492 h 5641173"/>
              <a:gd name="connsiteX18" fmla="*/ 10694078 w 11243827"/>
              <a:gd name="connsiteY18" fmla="*/ 5349258 h 5641173"/>
              <a:gd name="connsiteX19" fmla="*/ 10681131 w 11243827"/>
              <a:gd name="connsiteY19" fmla="*/ 5347812 h 5641173"/>
              <a:gd name="connsiteX20" fmla="*/ 10609448 w 11243827"/>
              <a:gd name="connsiteY20" fmla="*/ 5351931 h 5641173"/>
              <a:gd name="connsiteX21" fmla="*/ 10592397 w 11243827"/>
              <a:gd name="connsiteY21" fmla="*/ 5349402 h 5641173"/>
              <a:gd name="connsiteX22" fmla="*/ 10585227 w 11243827"/>
              <a:gd name="connsiteY22" fmla="*/ 5344063 h 5641173"/>
              <a:gd name="connsiteX23" fmla="*/ 10557472 w 11243827"/>
              <a:gd name="connsiteY23" fmla="*/ 5354151 h 5641173"/>
              <a:gd name="connsiteX24" fmla="*/ 10514646 w 11243827"/>
              <a:gd name="connsiteY24" fmla="*/ 5361064 h 5641173"/>
              <a:gd name="connsiteX25" fmla="*/ 10494292 w 11243827"/>
              <a:gd name="connsiteY25" fmla="*/ 5366054 h 5641173"/>
              <a:gd name="connsiteX26" fmla="*/ 10477869 w 11243827"/>
              <a:gd name="connsiteY26" fmla="*/ 5363025 h 5641173"/>
              <a:gd name="connsiteX27" fmla="*/ 10384411 w 11243827"/>
              <a:gd name="connsiteY27" fmla="*/ 5362257 h 5641173"/>
              <a:gd name="connsiteX28" fmla="*/ 10362921 w 11243827"/>
              <a:gd name="connsiteY28" fmla="*/ 5357444 h 5641173"/>
              <a:gd name="connsiteX29" fmla="*/ 10352736 w 11243827"/>
              <a:gd name="connsiteY29" fmla="*/ 5347851 h 5641173"/>
              <a:gd name="connsiteX30" fmla="*/ 10344754 w 11243827"/>
              <a:gd name="connsiteY30" fmla="*/ 5351272 h 5641173"/>
              <a:gd name="connsiteX31" fmla="*/ 10288226 w 11243827"/>
              <a:gd name="connsiteY31" fmla="*/ 5351613 h 5641173"/>
              <a:gd name="connsiteX32" fmla="*/ 10251350 w 11243827"/>
              <a:gd name="connsiteY32" fmla="*/ 5352711 h 5641173"/>
              <a:gd name="connsiteX33" fmla="*/ 10249108 w 11243827"/>
              <a:gd name="connsiteY33" fmla="*/ 5365881 h 5641173"/>
              <a:gd name="connsiteX34" fmla="*/ 10216272 w 11243827"/>
              <a:gd name="connsiteY34" fmla="*/ 5370573 h 5641173"/>
              <a:gd name="connsiteX35" fmla="*/ 10181278 w 11243827"/>
              <a:gd name="connsiteY35" fmla="*/ 5362119 h 5641173"/>
              <a:gd name="connsiteX36" fmla="*/ 10140033 w 11243827"/>
              <a:gd name="connsiteY36" fmla="*/ 5363304 h 5641173"/>
              <a:gd name="connsiteX37" fmla="*/ 10115353 w 11243827"/>
              <a:gd name="connsiteY37" fmla="*/ 5363869 h 5641173"/>
              <a:gd name="connsiteX38" fmla="*/ 10050578 w 11243827"/>
              <a:gd name="connsiteY38" fmla="*/ 5376153 h 5641173"/>
              <a:gd name="connsiteX39" fmla="*/ 9945478 w 11243827"/>
              <a:gd name="connsiteY39" fmla="*/ 5422859 h 5641173"/>
              <a:gd name="connsiteX40" fmla="*/ 9912481 w 11243827"/>
              <a:gd name="connsiteY40" fmla="*/ 5429477 h 5641173"/>
              <a:gd name="connsiteX41" fmla="*/ 9906713 w 11243827"/>
              <a:gd name="connsiteY41" fmla="*/ 5426784 h 5641173"/>
              <a:gd name="connsiteX42" fmla="*/ 9742436 w 11243827"/>
              <a:gd name="connsiteY42" fmla="*/ 5454834 h 5641173"/>
              <a:gd name="connsiteX43" fmla="*/ 9713044 w 11243827"/>
              <a:gd name="connsiteY43" fmla="*/ 5456476 h 5641173"/>
              <a:gd name="connsiteX44" fmla="*/ 9691033 w 11243827"/>
              <a:gd name="connsiteY44" fmla="*/ 5455451 h 5641173"/>
              <a:gd name="connsiteX45" fmla="*/ 9638355 w 11243827"/>
              <a:gd name="connsiteY45" fmla="*/ 5464794 h 5641173"/>
              <a:gd name="connsiteX46" fmla="*/ 9552434 w 11243827"/>
              <a:gd name="connsiteY46" fmla="*/ 5485280 h 5641173"/>
              <a:gd name="connsiteX47" fmla="*/ 9533883 w 11243827"/>
              <a:gd name="connsiteY47" fmla="*/ 5488516 h 5641173"/>
              <a:gd name="connsiteX48" fmla="*/ 9516916 w 11243827"/>
              <a:gd name="connsiteY48" fmla="*/ 5486828 h 5641173"/>
              <a:gd name="connsiteX49" fmla="*/ 9512093 w 11243827"/>
              <a:gd name="connsiteY49" fmla="*/ 5482541 h 5641173"/>
              <a:gd name="connsiteX50" fmla="*/ 9501725 w 11243827"/>
              <a:gd name="connsiteY50" fmla="*/ 5483603 h 5641173"/>
              <a:gd name="connsiteX51" fmla="*/ 9498754 w 11243827"/>
              <a:gd name="connsiteY51" fmla="*/ 5482951 h 5641173"/>
              <a:gd name="connsiteX52" fmla="*/ 9481932 w 11243827"/>
              <a:gd name="connsiteY52" fmla="*/ 5480151 h 5641173"/>
              <a:gd name="connsiteX53" fmla="*/ 9451321 w 11243827"/>
              <a:gd name="connsiteY53" fmla="*/ 5497375 h 5641173"/>
              <a:gd name="connsiteX54" fmla="*/ 9409298 w 11243827"/>
              <a:gd name="connsiteY54" fmla="*/ 5499478 h 5641173"/>
              <a:gd name="connsiteX55" fmla="*/ 9303056 w 11243827"/>
              <a:gd name="connsiteY55" fmla="*/ 5519093 h 5641173"/>
              <a:gd name="connsiteX56" fmla="*/ 9229078 w 11243827"/>
              <a:gd name="connsiteY56" fmla="*/ 5524154 h 5641173"/>
              <a:gd name="connsiteX57" fmla="*/ 9165105 w 11243827"/>
              <a:gd name="connsiteY57" fmla="*/ 5532892 h 5641173"/>
              <a:gd name="connsiteX58" fmla="*/ 9077301 w 11243827"/>
              <a:gd name="connsiteY58" fmla="*/ 5580356 h 5641173"/>
              <a:gd name="connsiteX59" fmla="*/ 8960065 w 11243827"/>
              <a:gd name="connsiteY59" fmla="*/ 5597982 h 5641173"/>
              <a:gd name="connsiteX60" fmla="*/ 8953536 w 11243827"/>
              <a:gd name="connsiteY60" fmla="*/ 5606638 h 5641173"/>
              <a:gd name="connsiteX61" fmla="*/ 8943907 w 11243827"/>
              <a:gd name="connsiteY61" fmla="*/ 5612541 h 5641173"/>
              <a:gd name="connsiteX62" fmla="*/ 8942046 w 11243827"/>
              <a:gd name="connsiteY62" fmla="*/ 5612112 h 5641173"/>
              <a:gd name="connsiteX63" fmla="*/ 8928824 w 11243827"/>
              <a:gd name="connsiteY63" fmla="*/ 5615549 h 5641173"/>
              <a:gd name="connsiteX64" fmla="*/ 8927294 w 11243827"/>
              <a:gd name="connsiteY64" fmla="*/ 5618607 h 5641173"/>
              <a:gd name="connsiteX65" fmla="*/ 8918651 w 11243827"/>
              <a:gd name="connsiteY65" fmla="*/ 5621688 h 5641173"/>
              <a:gd name="connsiteX66" fmla="*/ 8902772 w 11243827"/>
              <a:gd name="connsiteY66" fmla="*/ 5629703 h 5641173"/>
              <a:gd name="connsiteX67" fmla="*/ 8898724 w 11243827"/>
              <a:gd name="connsiteY67" fmla="*/ 5629379 h 5641173"/>
              <a:gd name="connsiteX68" fmla="*/ 8873099 w 11243827"/>
              <a:gd name="connsiteY68" fmla="*/ 5638628 h 5641173"/>
              <a:gd name="connsiteX69" fmla="*/ 8872234 w 11243827"/>
              <a:gd name="connsiteY69" fmla="*/ 5637889 h 5641173"/>
              <a:gd name="connsiteX70" fmla="*/ 8862777 w 11243827"/>
              <a:gd name="connsiteY70" fmla="*/ 5636711 h 5641173"/>
              <a:gd name="connsiteX71" fmla="*/ 8845869 w 11243827"/>
              <a:gd name="connsiteY71" fmla="*/ 5636436 h 5641173"/>
              <a:gd name="connsiteX72" fmla="*/ 8800548 w 11243827"/>
              <a:gd name="connsiteY72" fmla="*/ 5625084 h 5641173"/>
              <a:gd name="connsiteX73" fmla="*/ 8773774 w 11243827"/>
              <a:gd name="connsiteY73" fmla="*/ 5634630 h 5641173"/>
              <a:gd name="connsiteX74" fmla="*/ 8698255 w 11243827"/>
              <a:gd name="connsiteY74" fmla="*/ 5636083 h 5641173"/>
              <a:gd name="connsiteX75" fmla="*/ 8619167 w 11243827"/>
              <a:gd name="connsiteY75" fmla="*/ 5619130 h 5641173"/>
              <a:gd name="connsiteX76" fmla="*/ 8539822 w 11243827"/>
              <a:gd name="connsiteY76" fmla="*/ 5616905 h 5641173"/>
              <a:gd name="connsiteX77" fmla="*/ 8511094 w 11243827"/>
              <a:gd name="connsiteY77" fmla="*/ 5617360 h 5641173"/>
              <a:gd name="connsiteX78" fmla="*/ 8459886 w 11243827"/>
              <a:gd name="connsiteY78" fmla="*/ 5612612 h 5641173"/>
              <a:gd name="connsiteX79" fmla="*/ 8436432 w 11243827"/>
              <a:gd name="connsiteY79" fmla="*/ 5606990 h 5641173"/>
              <a:gd name="connsiteX80" fmla="*/ 8435403 w 11243827"/>
              <a:gd name="connsiteY80" fmla="*/ 5607336 h 5641173"/>
              <a:gd name="connsiteX81" fmla="*/ 8433307 w 11243827"/>
              <a:gd name="connsiteY81" fmla="*/ 5604917 h 5641173"/>
              <a:gd name="connsiteX82" fmla="*/ 8428968 w 11243827"/>
              <a:gd name="connsiteY82" fmla="*/ 5603796 h 5641173"/>
              <a:gd name="connsiteX83" fmla="*/ 8417124 w 11243827"/>
              <a:gd name="connsiteY83" fmla="*/ 5604518 h 5641173"/>
              <a:gd name="connsiteX84" fmla="*/ 8412669 w 11243827"/>
              <a:gd name="connsiteY84" fmla="*/ 5605413 h 5641173"/>
              <a:gd name="connsiteX85" fmla="*/ 8406152 w 11243827"/>
              <a:gd name="connsiteY85" fmla="*/ 5605396 h 5641173"/>
              <a:gd name="connsiteX86" fmla="*/ 8405989 w 11243827"/>
              <a:gd name="connsiteY86" fmla="*/ 5605197 h 5641173"/>
              <a:gd name="connsiteX87" fmla="*/ 8399884 w 11243827"/>
              <a:gd name="connsiteY87" fmla="*/ 5605568 h 5641173"/>
              <a:gd name="connsiteX88" fmla="*/ 8370014 w 11243827"/>
              <a:gd name="connsiteY88" fmla="*/ 5609900 h 5641173"/>
              <a:gd name="connsiteX89" fmla="*/ 8330544 w 11243827"/>
              <a:gd name="connsiteY89" fmla="*/ 5590964 h 5641173"/>
              <a:gd name="connsiteX90" fmla="*/ 8314221 w 11243827"/>
              <a:gd name="connsiteY90" fmla="*/ 5587682 h 5641173"/>
              <a:gd name="connsiteX91" fmla="*/ 8305502 w 11243827"/>
              <a:gd name="connsiteY91" fmla="*/ 5584868 h 5641173"/>
              <a:gd name="connsiteX92" fmla="*/ 8304962 w 11243827"/>
              <a:gd name="connsiteY92" fmla="*/ 5584007 h 5641173"/>
              <a:gd name="connsiteX93" fmla="*/ 8276324 w 11243827"/>
              <a:gd name="connsiteY93" fmla="*/ 5588260 h 5641173"/>
              <a:gd name="connsiteX94" fmla="*/ 8272522 w 11243827"/>
              <a:gd name="connsiteY94" fmla="*/ 5587226 h 5641173"/>
              <a:gd name="connsiteX95" fmla="*/ 8253857 w 11243827"/>
              <a:gd name="connsiteY95" fmla="*/ 5592043 h 5641173"/>
              <a:gd name="connsiteX96" fmla="*/ 8244212 w 11243827"/>
              <a:gd name="connsiteY96" fmla="*/ 5593439 h 5641173"/>
              <a:gd name="connsiteX97" fmla="*/ 8241488 w 11243827"/>
              <a:gd name="connsiteY97" fmla="*/ 5596085 h 5641173"/>
              <a:gd name="connsiteX98" fmla="*/ 8227256 w 11243827"/>
              <a:gd name="connsiteY98" fmla="*/ 5597005 h 5641173"/>
              <a:gd name="connsiteX99" fmla="*/ 8225619 w 11243827"/>
              <a:gd name="connsiteY99" fmla="*/ 5596262 h 5641173"/>
              <a:gd name="connsiteX100" fmla="*/ 8213882 w 11243827"/>
              <a:gd name="connsiteY100" fmla="*/ 5600179 h 5641173"/>
              <a:gd name="connsiteX101" fmla="*/ 8204045 w 11243827"/>
              <a:gd name="connsiteY101" fmla="*/ 5607275 h 5641173"/>
              <a:gd name="connsiteX102" fmla="*/ 8082989 w 11243827"/>
              <a:gd name="connsiteY102" fmla="*/ 5603160 h 5641173"/>
              <a:gd name="connsiteX103" fmla="*/ 7976942 w 11243827"/>
              <a:gd name="connsiteY103" fmla="*/ 5598455 h 5641173"/>
              <a:gd name="connsiteX104" fmla="*/ 7950121 w 11243827"/>
              <a:gd name="connsiteY104" fmla="*/ 5590893 h 5641173"/>
              <a:gd name="connsiteX105" fmla="*/ 7727691 w 11243827"/>
              <a:gd name="connsiteY105" fmla="*/ 5621064 h 5641173"/>
              <a:gd name="connsiteX106" fmla="*/ 7685998 w 11243827"/>
              <a:gd name="connsiteY106" fmla="*/ 5615564 h 5641173"/>
              <a:gd name="connsiteX107" fmla="*/ 7649302 w 11243827"/>
              <a:gd name="connsiteY107" fmla="*/ 5626541 h 5641173"/>
              <a:gd name="connsiteX108" fmla="*/ 7634083 w 11243827"/>
              <a:gd name="connsiteY108" fmla="*/ 5620862 h 5641173"/>
              <a:gd name="connsiteX109" fmla="*/ 7631455 w 11243827"/>
              <a:gd name="connsiteY109" fmla="*/ 5619708 h 5641173"/>
              <a:gd name="connsiteX110" fmla="*/ 7620952 w 11243827"/>
              <a:gd name="connsiteY110" fmla="*/ 5618872 h 5641173"/>
              <a:gd name="connsiteX111" fmla="*/ 7617992 w 11243827"/>
              <a:gd name="connsiteY111" fmla="*/ 5613914 h 5641173"/>
              <a:gd name="connsiteX112" fmla="*/ 7602182 w 11243827"/>
              <a:gd name="connsiteY112" fmla="*/ 5609271 h 5641173"/>
              <a:gd name="connsiteX113" fmla="*/ 7582847 w 11243827"/>
              <a:gd name="connsiteY113" fmla="*/ 5609047 h 5641173"/>
              <a:gd name="connsiteX114" fmla="*/ 7514158 w 11243827"/>
              <a:gd name="connsiteY114" fmla="*/ 5607737 h 5641173"/>
              <a:gd name="connsiteX115" fmla="*/ 7502955 w 11243827"/>
              <a:gd name="connsiteY115" fmla="*/ 5610415 h 5641173"/>
              <a:gd name="connsiteX116" fmla="*/ 7466391 w 11243827"/>
              <a:gd name="connsiteY116" fmla="*/ 5605949 h 5641173"/>
              <a:gd name="connsiteX117" fmla="*/ 7433806 w 11243827"/>
              <a:gd name="connsiteY117" fmla="*/ 5604945 h 5641173"/>
              <a:gd name="connsiteX118" fmla="*/ 7412693 w 11243827"/>
              <a:gd name="connsiteY118" fmla="*/ 5607075 h 5641173"/>
              <a:gd name="connsiteX119" fmla="*/ 7407159 w 11243827"/>
              <a:gd name="connsiteY119" fmla="*/ 5605310 h 5641173"/>
              <a:gd name="connsiteX120" fmla="*/ 7385900 w 11243827"/>
              <a:gd name="connsiteY120" fmla="*/ 5604171 h 5641173"/>
              <a:gd name="connsiteX121" fmla="*/ 7375071 w 11243827"/>
              <a:gd name="connsiteY121" fmla="*/ 5606788 h 5641173"/>
              <a:gd name="connsiteX122" fmla="*/ 7364382 w 11243827"/>
              <a:gd name="connsiteY122" fmla="*/ 5600762 h 5641173"/>
              <a:gd name="connsiteX123" fmla="*/ 7361770 w 11243827"/>
              <a:gd name="connsiteY123" fmla="*/ 5596347 h 5641173"/>
              <a:gd name="connsiteX124" fmla="*/ 7346641 w 11243827"/>
              <a:gd name="connsiteY124" fmla="*/ 5598329 h 5641173"/>
              <a:gd name="connsiteX125" fmla="*/ 7334238 w 11243827"/>
              <a:gd name="connsiteY125" fmla="*/ 5594014 h 5641173"/>
              <a:gd name="connsiteX126" fmla="*/ 7323426 w 11243827"/>
              <a:gd name="connsiteY126" fmla="*/ 5596835 h 5641173"/>
              <a:gd name="connsiteX127" fmla="*/ 7318938 w 11243827"/>
              <a:gd name="connsiteY127" fmla="*/ 5596200 h 5641173"/>
              <a:gd name="connsiteX128" fmla="*/ 7307784 w 11243827"/>
              <a:gd name="connsiteY128" fmla="*/ 5594065 h 5641173"/>
              <a:gd name="connsiteX129" fmla="*/ 7288540 w 11243827"/>
              <a:gd name="connsiteY129" fmla="*/ 5589320 h 5641173"/>
              <a:gd name="connsiteX130" fmla="*/ 7282537 w 11243827"/>
              <a:gd name="connsiteY130" fmla="*/ 5588660 h 5641173"/>
              <a:gd name="connsiteX131" fmla="*/ 7269466 w 11243827"/>
              <a:gd name="connsiteY131" fmla="*/ 5581404 h 5641173"/>
              <a:gd name="connsiteX132" fmla="*/ 7244165 w 11243827"/>
              <a:gd name="connsiteY132" fmla="*/ 5575200 h 5641173"/>
              <a:gd name="connsiteX133" fmla="*/ 7199619 w 11243827"/>
              <a:gd name="connsiteY133" fmla="*/ 5553550 h 5641173"/>
              <a:gd name="connsiteX134" fmla="*/ 7173434 w 11243827"/>
              <a:gd name="connsiteY134" fmla="*/ 5543219 h 5641173"/>
              <a:gd name="connsiteX135" fmla="*/ 7155718 w 11243827"/>
              <a:gd name="connsiteY135" fmla="*/ 5533697 h 5641173"/>
              <a:gd name="connsiteX136" fmla="*/ 7103430 w 11243827"/>
              <a:gd name="connsiteY136" fmla="*/ 5520249 h 5641173"/>
              <a:gd name="connsiteX137" fmla="*/ 7013746 w 11243827"/>
              <a:gd name="connsiteY137" fmla="*/ 5502470 h 5641173"/>
              <a:gd name="connsiteX138" fmla="*/ 6995379 w 11243827"/>
              <a:gd name="connsiteY138" fmla="*/ 5497693 h 5641173"/>
              <a:gd name="connsiteX139" fmla="*/ 6982475 w 11243827"/>
              <a:gd name="connsiteY139" fmla="*/ 5489641 h 5641173"/>
              <a:gd name="connsiteX140" fmla="*/ 6981994 w 11243827"/>
              <a:gd name="connsiteY140" fmla="*/ 5484335 h 5641173"/>
              <a:gd name="connsiteX141" fmla="*/ 6972355 w 11243827"/>
              <a:gd name="connsiteY141" fmla="*/ 5481074 h 5641173"/>
              <a:gd name="connsiteX142" fmla="*/ 6970394 w 11243827"/>
              <a:gd name="connsiteY142" fmla="*/ 5479383 h 5641173"/>
              <a:gd name="connsiteX143" fmla="*/ 6958543 w 11243827"/>
              <a:gd name="connsiteY143" fmla="*/ 5470507 h 5641173"/>
              <a:gd name="connsiteX144" fmla="*/ 6918276 w 11243827"/>
              <a:gd name="connsiteY144" fmla="*/ 5472034 h 5641173"/>
              <a:gd name="connsiteX145" fmla="*/ 6881046 w 11243827"/>
              <a:gd name="connsiteY145" fmla="*/ 5457070 h 5641173"/>
              <a:gd name="connsiteX146" fmla="*/ 6752164 w 11243827"/>
              <a:gd name="connsiteY146" fmla="*/ 5425021 h 5641173"/>
              <a:gd name="connsiteX147" fmla="*/ 6724964 w 11243827"/>
              <a:gd name="connsiteY147" fmla="*/ 5414071 h 5641173"/>
              <a:gd name="connsiteX148" fmla="*/ 6683286 w 11243827"/>
              <a:gd name="connsiteY148" fmla="*/ 5432830 h 5641173"/>
              <a:gd name="connsiteX149" fmla="*/ 6644277 w 11243827"/>
              <a:gd name="connsiteY149" fmla="*/ 5429684 h 5641173"/>
              <a:gd name="connsiteX150" fmla="*/ 6532914 w 11243827"/>
              <a:gd name="connsiteY150" fmla="*/ 5431205 h 5641173"/>
              <a:gd name="connsiteX151" fmla="*/ 6307459 w 11243827"/>
              <a:gd name="connsiteY151" fmla="*/ 5467087 h 5641173"/>
              <a:gd name="connsiteX152" fmla="*/ 6196243 w 11243827"/>
              <a:gd name="connsiteY152" fmla="*/ 5515042 h 5641173"/>
              <a:gd name="connsiteX153" fmla="*/ 6099124 w 11243827"/>
              <a:gd name="connsiteY153" fmla="*/ 5516848 h 5641173"/>
              <a:gd name="connsiteX154" fmla="*/ 6016077 w 11243827"/>
              <a:gd name="connsiteY154" fmla="*/ 5528642 h 5641173"/>
              <a:gd name="connsiteX155" fmla="*/ 6004389 w 11243827"/>
              <a:gd name="connsiteY155" fmla="*/ 5531206 h 5641173"/>
              <a:gd name="connsiteX156" fmla="*/ 5933945 w 11243827"/>
              <a:gd name="connsiteY156" fmla="*/ 5538840 h 5641173"/>
              <a:gd name="connsiteX157" fmla="*/ 5883936 w 11243827"/>
              <a:gd name="connsiteY157" fmla="*/ 5553807 h 5641173"/>
              <a:gd name="connsiteX158" fmla="*/ 5798331 w 11243827"/>
              <a:gd name="connsiteY158" fmla="*/ 5564248 h 5641173"/>
              <a:gd name="connsiteX159" fmla="*/ 5712738 w 11243827"/>
              <a:gd name="connsiteY159" fmla="*/ 5573120 h 5641173"/>
              <a:gd name="connsiteX160" fmla="*/ 5681342 w 11243827"/>
              <a:gd name="connsiteY160" fmla="*/ 5575621 h 5641173"/>
              <a:gd name="connsiteX161" fmla="*/ 5627167 w 11243827"/>
              <a:gd name="connsiteY161" fmla="*/ 5583215 h 5641173"/>
              <a:gd name="connsiteX162" fmla="*/ 5591414 w 11243827"/>
              <a:gd name="connsiteY162" fmla="*/ 5587695 h 5641173"/>
              <a:gd name="connsiteX163" fmla="*/ 5583028 w 11243827"/>
              <a:gd name="connsiteY163" fmla="*/ 5580877 h 5641173"/>
              <a:gd name="connsiteX164" fmla="*/ 5549426 w 11243827"/>
              <a:gd name="connsiteY164" fmla="*/ 5582858 h 5641173"/>
              <a:gd name="connsiteX165" fmla="*/ 5519999 w 11243827"/>
              <a:gd name="connsiteY165" fmla="*/ 5592246 h 5641173"/>
              <a:gd name="connsiteX166" fmla="*/ 5480028 w 11243827"/>
              <a:gd name="connsiteY166" fmla="*/ 5597282 h 5641173"/>
              <a:gd name="connsiteX167" fmla="*/ 5456175 w 11243827"/>
              <a:gd name="connsiteY167" fmla="*/ 5600371 h 5641173"/>
              <a:gd name="connsiteX168" fmla="*/ 5388463 w 11243827"/>
              <a:gd name="connsiteY168" fmla="*/ 5602638 h 5641173"/>
              <a:gd name="connsiteX169" fmla="*/ 5265898 w 11243827"/>
              <a:gd name="connsiteY169" fmla="*/ 5591830 h 5641173"/>
              <a:gd name="connsiteX170" fmla="*/ 5231231 w 11243827"/>
              <a:gd name="connsiteY170" fmla="*/ 5592790 h 5641173"/>
              <a:gd name="connsiteX171" fmla="*/ 5226996 w 11243827"/>
              <a:gd name="connsiteY171" fmla="*/ 5595040 h 5641173"/>
              <a:gd name="connsiteX172" fmla="*/ 5175988 w 11243827"/>
              <a:gd name="connsiteY172" fmla="*/ 5588131 h 5641173"/>
              <a:gd name="connsiteX173" fmla="*/ 5107470 w 11243827"/>
              <a:gd name="connsiteY173" fmla="*/ 5594771 h 5641173"/>
              <a:gd name="connsiteX174" fmla="*/ 5027868 w 11243827"/>
              <a:gd name="connsiteY174" fmla="*/ 5605624 h 5641173"/>
              <a:gd name="connsiteX175" fmla="*/ 5007324 w 11243827"/>
              <a:gd name="connsiteY175" fmla="*/ 5609209 h 5641173"/>
              <a:gd name="connsiteX176" fmla="*/ 4952559 w 11243827"/>
              <a:gd name="connsiteY176" fmla="*/ 5611402 h 5641173"/>
              <a:gd name="connsiteX177" fmla="*/ 4826081 w 11243827"/>
              <a:gd name="connsiteY177" fmla="*/ 5616191 h 5641173"/>
              <a:gd name="connsiteX178" fmla="*/ 4823501 w 11243827"/>
              <a:gd name="connsiteY178" fmla="*/ 5619174 h 5641173"/>
              <a:gd name="connsiteX179" fmla="*/ 4813093 w 11243827"/>
              <a:gd name="connsiteY179" fmla="*/ 5620026 h 5641173"/>
              <a:gd name="connsiteX180" fmla="*/ 4810563 w 11243827"/>
              <a:gd name="connsiteY180" fmla="*/ 5620787 h 5641173"/>
              <a:gd name="connsiteX181" fmla="*/ 4795818 w 11243827"/>
              <a:gd name="connsiteY181" fmla="*/ 5624618 h 5641173"/>
              <a:gd name="connsiteX182" fmla="*/ 4758404 w 11243827"/>
              <a:gd name="connsiteY182" fmla="*/ 5619510 h 5641173"/>
              <a:gd name="connsiteX183" fmla="*/ 4717254 w 11243827"/>
              <a:gd name="connsiteY183" fmla="*/ 5624155 h 5641173"/>
              <a:gd name="connsiteX184" fmla="*/ 4591958 w 11243827"/>
              <a:gd name="connsiteY184" fmla="*/ 5624710 h 5641173"/>
              <a:gd name="connsiteX185" fmla="*/ 4476215 w 11243827"/>
              <a:gd name="connsiteY185" fmla="*/ 5628210 h 5641173"/>
              <a:gd name="connsiteX186" fmla="*/ 4425193 w 11243827"/>
              <a:gd name="connsiteY186" fmla="*/ 5627414 h 5641173"/>
              <a:gd name="connsiteX187" fmla="*/ 4383866 w 11243827"/>
              <a:gd name="connsiteY187" fmla="*/ 5626546 h 5641173"/>
              <a:gd name="connsiteX188" fmla="*/ 4385596 w 11243827"/>
              <a:gd name="connsiteY188" fmla="*/ 5634646 h 5641173"/>
              <a:gd name="connsiteX189" fmla="*/ 4360864 w 11243827"/>
              <a:gd name="connsiteY189" fmla="*/ 5641173 h 5641173"/>
              <a:gd name="connsiteX190" fmla="*/ 4328321 w 11243827"/>
              <a:gd name="connsiteY190" fmla="*/ 5626332 h 5641173"/>
              <a:gd name="connsiteX191" fmla="*/ 4309842 w 11243827"/>
              <a:gd name="connsiteY191" fmla="*/ 5626471 h 5641173"/>
              <a:gd name="connsiteX192" fmla="*/ 4277424 w 11243827"/>
              <a:gd name="connsiteY192" fmla="*/ 5631598 h 5641173"/>
              <a:gd name="connsiteX193" fmla="*/ 4266627 w 11243827"/>
              <a:gd name="connsiteY193" fmla="*/ 5633969 h 5641173"/>
              <a:gd name="connsiteX194" fmla="*/ 4185525 w 11243827"/>
              <a:gd name="connsiteY194" fmla="*/ 5617508 h 5641173"/>
              <a:gd name="connsiteX195" fmla="*/ 4177617 w 11243827"/>
              <a:gd name="connsiteY195" fmla="*/ 5610903 h 5641173"/>
              <a:gd name="connsiteX196" fmla="*/ 4136948 w 11243827"/>
              <a:gd name="connsiteY196" fmla="*/ 5608031 h 5641173"/>
              <a:gd name="connsiteX197" fmla="*/ 4132323 w 11243827"/>
              <a:gd name="connsiteY197" fmla="*/ 5609784 h 5641173"/>
              <a:gd name="connsiteX198" fmla="*/ 4098620 w 11243827"/>
              <a:gd name="connsiteY198" fmla="*/ 5599672 h 5641173"/>
              <a:gd name="connsiteX199" fmla="*/ 3963475 w 11243827"/>
              <a:gd name="connsiteY199" fmla="*/ 5581841 h 5641173"/>
              <a:gd name="connsiteX200" fmla="*/ 3703613 w 11243827"/>
              <a:gd name="connsiteY200" fmla="*/ 5572482 h 5641173"/>
              <a:gd name="connsiteX201" fmla="*/ 3432987 w 11243827"/>
              <a:gd name="connsiteY201" fmla="*/ 5545768 h 5641173"/>
              <a:gd name="connsiteX202" fmla="*/ 3176381 w 11243827"/>
              <a:gd name="connsiteY202" fmla="*/ 5556110 h 5641173"/>
              <a:gd name="connsiteX203" fmla="*/ 2710156 w 11243827"/>
              <a:gd name="connsiteY203" fmla="*/ 5527517 h 5641173"/>
              <a:gd name="connsiteX204" fmla="*/ 2550206 w 11243827"/>
              <a:gd name="connsiteY204" fmla="*/ 5524958 h 5641173"/>
              <a:gd name="connsiteX205" fmla="*/ 2443041 w 11243827"/>
              <a:gd name="connsiteY205" fmla="*/ 5523990 h 5641173"/>
              <a:gd name="connsiteX206" fmla="*/ 2435613 w 11243827"/>
              <a:gd name="connsiteY206" fmla="*/ 5526704 h 5641173"/>
              <a:gd name="connsiteX207" fmla="*/ 2405682 w 11243827"/>
              <a:gd name="connsiteY207" fmla="*/ 5528307 h 5641173"/>
              <a:gd name="connsiteX208" fmla="*/ 2397487 w 11243827"/>
              <a:gd name="connsiteY208" fmla="*/ 5540337 h 5641173"/>
              <a:gd name="connsiteX209" fmla="*/ 2297454 w 11243827"/>
              <a:gd name="connsiteY209" fmla="*/ 5550765 h 5641173"/>
              <a:gd name="connsiteX210" fmla="*/ 2056700 w 11243827"/>
              <a:gd name="connsiteY210" fmla="*/ 5555489 h 5641173"/>
              <a:gd name="connsiteX211" fmla="*/ 1878530 w 11243827"/>
              <a:gd name="connsiteY211" fmla="*/ 5535330 h 5641173"/>
              <a:gd name="connsiteX212" fmla="*/ 1859292 w 11243827"/>
              <a:gd name="connsiteY212" fmla="*/ 5535461 h 5641173"/>
              <a:gd name="connsiteX213" fmla="*/ 1835626 w 11243827"/>
              <a:gd name="connsiteY213" fmla="*/ 5533793 h 5641173"/>
              <a:gd name="connsiteX214" fmla="*/ 1798939 w 11243827"/>
              <a:gd name="connsiteY214" fmla="*/ 5540285 h 5641173"/>
              <a:gd name="connsiteX215" fmla="*/ 1779046 w 11243827"/>
              <a:gd name="connsiteY215" fmla="*/ 5549949 h 5641173"/>
              <a:gd name="connsiteX216" fmla="*/ 1772421 w 11243827"/>
              <a:gd name="connsiteY216" fmla="*/ 5549018 h 5641173"/>
              <a:gd name="connsiteX217" fmla="*/ 1772052 w 11243827"/>
              <a:gd name="connsiteY217" fmla="*/ 5545689 h 5641173"/>
              <a:gd name="connsiteX218" fmla="*/ 1711543 w 11243827"/>
              <a:gd name="connsiteY218" fmla="*/ 5534558 h 5641173"/>
              <a:gd name="connsiteX219" fmla="*/ 1631462 w 11243827"/>
              <a:gd name="connsiteY219" fmla="*/ 5491807 h 5641173"/>
              <a:gd name="connsiteX220" fmla="*/ 1538763 w 11243827"/>
              <a:gd name="connsiteY220" fmla="*/ 5482781 h 5641173"/>
              <a:gd name="connsiteX221" fmla="*/ 1501533 w 11243827"/>
              <a:gd name="connsiteY221" fmla="*/ 5467817 h 5641173"/>
              <a:gd name="connsiteX222" fmla="*/ 1461266 w 11243827"/>
              <a:gd name="connsiteY222" fmla="*/ 5469343 h 5641173"/>
              <a:gd name="connsiteX223" fmla="*/ 1449415 w 11243827"/>
              <a:gd name="connsiteY223" fmla="*/ 5460467 h 5641173"/>
              <a:gd name="connsiteX224" fmla="*/ 1447454 w 11243827"/>
              <a:gd name="connsiteY224" fmla="*/ 5458776 h 5641173"/>
              <a:gd name="connsiteX225" fmla="*/ 1437814 w 11243827"/>
              <a:gd name="connsiteY225" fmla="*/ 5455515 h 5641173"/>
              <a:gd name="connsiteX226" fmla="*/ 1437334 w 11243827"/>
              <a:gd name="connsiteY226" fmla="*/ 5450209 h 5641173"/>
              <a:gd name="connsiteX227" fmla="*/ 1424429 w 11243827"/>
              <a:gd name="connsiteY227" fmla="*/ 5442157 h 5641173"/>
              <a:gd name="connsiteX228" fmla="*/ 1406063 w 11243827"/>
              <a:gd name="connsiteY228" fmla="*/ 5437380 h 5641173"/>
              <a:gd name="connsiteX229" fmla="*/ 1316379 w 11243827"/>
              <a:gd name="connsiteY229" fmla="*/ 5419601 h 5641173"/>
              <a:gd name="connsiteX230" fmla="*/ 1264090 w 11243827"/>
              <a:gd name="connsiteY230" fmla="*/ 5406153 h 5641173"/>
              <a:gd name="connsiteX231" fmla="*/ 1246374 w 11243827"/>
              <a:gd name="connsiteY231" fmla="*/ 5396631 h 5641173"/>
              <a:gd name="connsiteX232" fmla="*/ 1220190 w 11243827"/>
              <a:gd name="connsiteY232" fmla="*/ 5386301 h 5641173"/>
              <a:gd name="connsiteX233" fmla="*/ 1175643 w 11243827"/>
              <a:gd name="connsiteY233" fmla="*/ 5364651 h 5641173"/>
              <a:gd name="connsiteX234" fmla="*/ 1150342 w 11243827"/>
              <a:gd name="connsiteY234" fmla="*/ 5358447 h 5641173"/>
              <a:gd name="connsiteX235" fmla="*/ 1112024 w 11243827"/>
              <a:gd name="connsiteY235" fmla="*/ 5345786 h 5641173"/>
              <a:gd name="connsiteX236" fmla="*/ 1100870 w 11243827"/>
              <a:gd name="connsiteY236" fmla="*/ 5343651 h 5641173"/>
              <a:gd name="connsiteX237" fmla="*/ 1096383 w 11243827"/>
              <a:gd name="connsiteY237" fmla="*/ 5343015 h 5641173"/>
              <a:gd name="connsiteX238" fmla="*/ 1058039 w 11243827"/>
              <a:gd name="connsiteY238" fmla="*/ 5343504 h 5641173"/>
              <a:gd name="connsiteX239" fmla="*/ 1055426 w 11243827"/>
              <a:gd name="connsiteY239" fmla="*/ 5339088 h 5641173"/>
              <a:gd name="connsiteX240" fmla="*/ 1044738 w 11243827"/>
              <a:gd name="connsiteY240" fmla="*/ 5333063 h 5641173"/>
              <a:gd name="connsiteX241" fmla="*/ 1033909 w 11243827"/>
              <a:gd name="connsiteY241" fmla="*/ 5335680 h 5641173"/>
              <a:gd name="connsiteX242" fmla="*/ 1012649 w 11243827"/>
              <a:gd name="connsiteY242" fmla="*/ 5334541 h 5641173"/>
              <a:gd name="connsiteX243" fmla="*/ 1007115 w 11243827"/>
              <a:gd name="connsiteY243" fmla="*/ 5332775 h 5641173"/>
              <a:gd name="connsiteX244" fmla="*/ 987447 w 11243827"/>
              <a:gd name="connsiteY244" fmla="*/ 5346462 h 5641173"/>
              <a:gd name="connsiteX245" fmla="*/ 953418 w 11243827"/>
              <a:gd name="connsiteY245" fmla="*/ 5333901 h 5641173"/>
              <a:gd name="connsiteX246" fmla="*/ 916854 w 11243827"/>
              <a:gd name="connsiteY246" fmla="*/ 5329435 h 5641173"/>
              <a:gd name="connsiteX247" fmla="*/ 905651 w 11243827"/>
              <a:gd name="connsiteY247" fmla="*/ 5332114 h 5641173"/>
              <a:gd name="connsiteX248" fmla="*/ 838405 w 11243827"/>
              <a:gd name="connsiteY248" fmla="*/ 5339470 h 5641173"/>
              <a:gd name="connsiteX249" fmla="*/ 817627 w 11243827"/>
              <a:gd name="connsiteY249" fmla="*/ 5330580 h 5641173"/>
              <a:gd name="connsiteX250" fmla="*/ 801817 w 11243827"/>
              <a:gd name="connsiteY250" fmla="*/ 5325937 h 5641173"/>
              <a:gd name="connsiteX251" fmla="*/ 798857 w 11243827"/>
              <a:gd name="connsiteY251" fmla="*/ 5320979 h 5641173"/>
              <a:gd name="connsiteX252" fmla="*/ 788354 w 11243827"/>
              <a:gd name="connsiteY252" fmla="*/ 5320143 h 5641173"/>
              <a:gd name="connsiteX253" fmla="*/ 785726 w 11243827"/>
              <a:gd name="connsiteY253" fmla="*/ 5318989 h 5641173"/>
              <a:gd name="connsiteX254" fmla="*/ 770507 w 11243827"/>
              <a:gd name="connsiteY254" fmla="*/ 5313309 h 5641173"/>
              <a:gd name="connsiteX255" fmla="*/ 733810 w 11243827"/>
              <a:gd name="connsiteY255" fmla="*/ 5324286 h 5641173"/>
              <a:gd name="connsiteX256" fmla="*/ 692117 w 11243827"/>
              <a:gd name="connsiteY256" fmla="*/ 5318786 h 5641173"/>
              <a:gd name="connsiteX257" fmla="*/ 574943 w 11243827"/>
              <a:gd name="connsiteY257" fmla="*/ 5327578 h 5641173"/>
              <a:gd name="connsiteX258" fmla="*/ 441302 w 11243827"/>
              <a:gd name="connsiteY258" fmla="*/ 5307062 h 5641173"/>
              <a:gd name="connsiteX259" fmla="*/ 336819 w 11243827"/>
              <a:gd name="connsiteY259" fmla="*/ 5336690 h 5641173"/>
              <a:gd name="connsiteX260" fmla="*/ 270932 w 11243827"/>
              <a:gd name="connsiteY260" fmla="*/ 5345451 h 5641173"/>
              <a:gd name="connsiteX261" fmla="*/ 194189 w 11243827"/>
              <a:gd name="connsiteY261" fmla="*/ 5343588 h 5641173"/>
              <a:gd name="connsiteX262" fmla="*/ 192552 w 11243827"/>
              <a:gd name="connsiteY262" fmla="*/ 5342845 h 5641173"/>
              <a:gd name="connsiteX263" fmla="*/ 178320 w 11243827"/>
              <a:gd name="connsiteY263" fmla="*/ 5343766 h 5641173"/>
              <a:gd name="connsiteX264" fmla="*/ 175596 w 11243827"/>
              <a:gd name="connsiteY264" fmla="*/ 5346411 h 5641173"/>
              <a:gd name="connsiteX265" fmla="*/ 147287 w 11243827"/>
              <a:gd name="connsiteY265" fmla="*/ 5352625 h 5641173"/>
              <a:gd name="connsiteX266" fmla="*/ 114847 w 11243827"/>
              <a:gd name="connsiteY266" fmla="*/ 5355844 h 5641173"/>
              <a:gd name="connsiteX267" fmla="*/ 114306 w 11243827"/>
              <a:gd name="connsiteY267" fmla="*/ 5354983 h 5641173"/>
              <a:gd name="connsiteX268" fmla="*/ 89264 w 11243827"/>
              <a:gd name="connsiteY268" fmla="*/ 5348886 h 5641173"/>
              <a:gd name="connsiteX269" fmla="*/ 49794 w 11243827"/>
              <a:gd name="connsiteY269" fmla="*/ 5329950 h 5641173"/>
              <a:gd name="connsiteX270" fmla="*/ 19924 w 11243827"/>
              <a:gd name="connsiteY270" fmla="*/ 5334282 h 5641173"/>
              <a:gd name="connsiteX271" fmla="*/ 13819 w 11243827"/>
              <a:gd name="connsiteY271" fmla="*/ 5334653 h 5641173"/>
              <a:gd name="connsiteX272" fmla="*/ 13657 w 11243827"/>
              <a:gd name="connsiteY272" fmla="*/ 5334455 h 5641173"/>
              <a:gd name="connsiteX273" fmla="*/ 7139 w 11243827"/>
              <a:gd name="connsiteY273" fmla="*/ 5334438 h 5641173"/>
              <a:gd name="connsiteX274" fmla="*/ 2684 w 11243827"/>
              <a:gd name="connsiteY274" fmla="*/ 5335333 h 5641173"/>
              <a:gd name="connsiteX275" fmla="*/ 0 w 11243827"/>
              <a:gd name="connsiteY275" fmla="*/ 5335496 h 5641173"/>
              <a:gd name="connsiteX276" fmla="*/ 0 w 11243827"/>
              <a:gd name="connsiteY276" fmla="*/ 10592 h 5641173"/>
              <a:gd name="connsiteX277" fmla="*/ 11243827 w 11243827"/>
              <a:gd name="connsiteY277" fmla="*/ 0 h 5641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</a:cxnLst>
            <a:rect l="l" t="t" r="r" b="b"/>
            <a:pathLst>
              <a:path w="11243827" h="5641173">
                <a:moveTo>
                  <a:pt x="11243827" y="0"/>
                </a:moveTo>
                <a:lnTo>
                  <a:pt x="11243827" y="5209610"/>
                </a:lnTo>
                <a:lnTo>
                  <a:pt x="11240675" y="5210442"/>
                </a:lnTo>
                <a:cubicBezTo>
                  <a:pt x="11212687" y="5216721"/>
                  <a:pt x="11197241" y="5217028"/>
                  <a:pt x="11179959" y="5221199"/>
                </a:cubicBezTo>
                <a:cubicBezTo>
                  <a:pt x="11151979" y="5230882"/>
                  <a:pt x="11122378" y="5252850"/>
                  <a:pt x="11105493" y="5259905"/>
                </a:cubicBezTo>
                <a:lnTo>
                  <a:pt x="11078640" y="5263531"/>
                </a:lnTo>
                <a:lnTo>
                  <a:pt x="11079616" y="5270380"/>
                </a:lnTo>
                <a:lnTo>
                  <a:pt x="11069641" y="5270884"/>
                </a:lnTo>
                <a:lnTo>
                  <a:pt x="11047377" y="5271051"/>
                </a:lnTo>
                <a:cubicBezTo>
                  <a:pt x="11033483" y="5272087"/>
                  <a:pt x="10994850" y="5270445"/>
                  <a:pt x="10980705" y="5272951"/>
                </a:cubicBezTo>
                <a:cubicBezTo>
                  <a:pt x="10976625" y="5280257"/>
                  <a:pt x="10970327" y="5284239"/>
                  <a:pt x="10962514" y="5286084"/>
                </a:cubicBezTo>
                <a:lnTo>
                  <a:pt x="10945307" y="5286290"/>
                </a:lnTo>
                <a:lnTo>
                  <a:pt x="10845516" y="5303894"/>
                </a:lnTo>
                <a:lnTo>
                  <a:pt x="10831795" y="5305210"/>
                </a:lnTo>
                <a:lnTo>
                  <a:pt x="10824365" y="5311111"/>
                </a:lnTo>
                <a:cubicBezTo>
                  <a:pt x="10818692" y="5312290"/>
                  <a:pt x="10802397" y="5311529"/>
                  <a:pt x="10797756" y="5312285"/>
                </a:cubicBezTo>
                <a:lnTo>
                  <a:pt x="10796525" y="5315645"/>
                </a:lnTo>
                <a:cubicBezTo>
                  <a:pt x="10781742" y="5321013"/>
                  <a:pt x="10726138" y="5338890"/>
                  <a:pt x="10709063" y="5344492"/>
                </a:cubicBezTo>
                <a:cubicBezTo>
                  <a:pt x="10705652" y="5339328"/>
                  <a:pt x="10698014" y="5347484"/>
                  <a:pt x="10694078" y="5349258"/>
                </a:cubicBezTo>
                <a:cubicBezTo>
                  <a:pt x="10693469" y="5345779"/>
                  <a:pt x="10683941" y="5344718"/>
                  <a:pt x="10681131" y="5347812"/>
                </a:cubicBezTo>
                <a:cubicBezTo>
                  <a:pt x="10614153" y="5364782"/>
                  <a:pt x="10647679" y="5329716"/>
                  <a:pt x="10609448" y="5351931"/>
                </a:cubicBezTo>
                <a:cubicBezTo>
                  <a:pt x="10602685" y="5353403"/>
                  <a:pt x="10597204" y="5352000"/>
                  <a:pt x="10592397" y="5349402"/>
                </a:cubicBezTo>
                <a:lnTo>
                  <a:pt x="10585227" y="5344063"/>
                </a:lnTo>
                <a:lnTo>
                  <a:pt x="10557472" y="5354151"/>
                </a:lnTo>
                <a:cubicBezTo>
                  <a:pt x="10543800" y="5357667"/>
                  <a:pt x="10529411" y="5359999"/>
                  <a:pt x="10514646" y="5361064"/>
                </a:cubicBezTo>
                <a:cubicBezTo>
                  <a:pt x="10511333" y="5353956"/>
                  <a:pt x="10499744" y="5364054"/>
                  <a:pt x="10494292" y="5366054"/>
                </a:cubicBezTo>
                <a:cubicBezTo>
                  <a:pt x="10494236" y="5361412"/>
                  <a:pt x="10482156" y="5359187"/>
                  <a:pt x="10477869" y="5363025"/>
                </a:cubicBezTo>
                <a:cubicBezTo>
                  <a:pt x="10387782" y="5379617"/>
                  <a:pt x="10438473" y="5336257"/>
                  <a:pt x="10384411" y="5362257"/>
                </a:cubicBezTo>
                <a:cubicBezTo>
                  <a:pt x="10375368" y="5363613"/>
                  <a:pt x="10368582" y="5361287"/>
                  <a:pt x="10362921" y="5357444"/>
                </a:cubicBezTo>
                <a:lnTo>
                  <a:pt x="10352736" y="5347851"/>
                </a:lnTo>
                <a:lnTo>
                  <a:pt x="10344754" y="5351272"/>
                </a:lnTo>
                <a:cubicBezTo>
                  <a:pt x="10314632" y="5351540"/>
                  <a:pt x="10305751" y="5341709"/>
                  <a:pt x="10288226" y="5351613"/>
                </a:cubicBezTo>
                <a:cubicBezTo>
                  <a:pt x="10262327" y="5331026"/>
                  <a:pt x="10271048" y="5349560"/>
                  <a:pt x="10251350" y="5352711"/>
                </a:cubicBezTo>
                <a:cubicBezTo>
                  <a:pt x="10235810" y="5356816"/>
                  <a:pt x="10264339" y="5364714"/>
                  <a:pt x="10249108" y="5365881"/>
                </a:cubicBezTo>
                <a:cubicBezTo>
                  <a:pt x="10232632" y="5360566"/>
                  <a:pt x="10233406" y="5377073"/>
                  <a:pt x="10216272" y="5370573"/>
                </a:cubicBezTo>
                <a:cubicBezTo>
                  <a:pt x="10220434" y="5358137"/>
                  <a:pt x="10182459" y="5372984"/>
                  <a:pt x="10181278" y="5362119"/>
                </a:cubicBezTo>
                <a:cubicBezTo>
                  <a:pt x="10166724" y="5377655"/>
                  <a:pt x="10159412" y="5358516"/>
                  <a:pt x="10140033" y="5363304"/>
                </a:cubicBezTo>
                <a:cubicBezTo>
                  <a:pt x="10130907" y="5369181"/>
                  <a:pt x="10124323" y="5370190"/>
                  <a:pt x="10115353" y="5363869"/>
                </a:cubicBezTo>
                <a:cubicBezTo>
                  <a:pt x="10073314" y="5392482"/>
                  <a:pt x="10089920" y="5365150"/>
                  <a:pt x="10050578" y="5376153"/>
                </a:cubicBezTo>
                <a:cubicBezTo>
                  <a:pt x="10016683" y="5387725"/>
                  <a:pt x="9978260" y="5395233"/>
                  <a:pt x="9945478" y="5422859"/>
                </a:cubicBezTo>
                <a:cubicBezTo>
                  <a:pt x="9939461" y="5430686"/>
                  <a:pt x="9924686" y="5433649"/>
                  <a:pt x="9912481" y="5429477"/>
                </a:cubicBezTo>
                <a:cubicBezTo>
                  <a:pt x="9910384" y="5428759"/>
                  <a:pt x="9908438" y="5427851"/>
                  <a:pt x="9906713" y="5426784"/>
                </a:cubicBezTo>
                <a:cubicBezTo>
                  <a:pt x="9878372" y="5431011"/>
                  <a:pt x="9774714" y="5449885"/>
                  <a:pt x="9742436" y="5454834"/>
                </a:cubicBezTo>
                <a:cubicBezTo>
                  <a:pt x="9739822" y="5444779"/>
                  <a:pt x="9723500" y="5462923"/>
                  <a:pt x="9713044" y="5456476"/>
                </a:cubicBezTo>
                <a:cubicBezTo>
                  <a:pt x="9705555" y="5450821"/>
                  <a:pt x="9698855" y="5455006"/>
                  <a:pt x="9691033" y="5455451"/>
                </a:cubicBezTo>
                <a:cubicBezTo>
                  <a:pt x="9680728" y="5451004"/>
                  <a:pt x="9647117" y="5459035"/>
                  <a:pt x="9638355" y="5464794"/>
                </a:cubicBezTo>
                <a:cubicBezTo>
                  <a:pt x="9617415" y="5484808"/>
                  <a:pt x="9569832" y="5469945"/>
                  <a:pt x="9552434" y="5485280"/>
                </a:cubicBezTo>
                <a:cubicBezTo>
                  <a:pt x="9546122" y="5487529"/>
                  <a:pt x="9539945" y="5488440"/>
                  <a:pt x="9533883" y="5488516"/>
                </a:cubicBezTo>
                <a:lnTo>
                  <a:pt x="9516916" y="5486828"/>
                </a:lnTo>
                <a:lnTo>
                  <a:pt x="9512093" y="5482541"/>
                </a:lnTo>
                <a:lnTo>
                  <a:pt x="9501725" y="5483603"/>
                </a:lnTo>
                <a:lnTo>
                  <a:pt x="9498754" y="5482951"/>
                </a:lnTo>
                <a:cubicBezTo>
                  <a:pt x="9493078" y="5481686"/>
                  <a:pt x="9487476" y="5480586"/>
                  <a:pt x="9481932" y="5480151"/>
                </a:cubicBezTo>
                <a:cubicBezTo>
                  <a:pt x="9489223" y="5501646"/>
                  <a:pt x="9435971" y="5479991"/>
                  <a:pt x="9451321" y="5497375"/>
                </a:cubicBezTo>
                <a:cubicBezTo>
                  <a:pt x="9422124" y="5498722"/>
                  <a:pt x="9444395" y="5514914"/>
                  <a:pt x="9409298" y="5499478"/>
                </a:cubicBezTo>
                <a:cubicBezTo>
                  <a:pt x="9363968" y="5517055"/>
                  <a:pt x="9350073" y="5507226"/>
                  <a:pt x="9303056" y="5519093"/>
                </a:cubicBezTo>
                <a:cubicBezTo>
                  <a:pt x="9272929" y="5515489"/>
                  <a:pt x="9242312" y="5519100"/>
                  <a:pt x="9229078" y="5524154"/>
                </a:cubicBezTo>
                <a:cubicBezTo>
                  <a:pt x="9244549" y="5484199"/>
                  <a:pt x="9198133" y="5512463"/>
                  <a:pt x="9165105" y="5532892"/>
                </a:cubicBezTo>
                <a:cubicBezTo>
                  <a:pt x="9128348" y="5546691"/>
                  <a:pt x="9105217" y="5601124"/>
                  <a:pt x="9077301" y="5580356"/>
                </a:cubicBezTo>
                <a:cubicBezTo>
                  <a:pt x="9034770" y="5585424"/>
                  <a:pt x="9004654" y="5606346"/>
                  <a:pt x="8960065" y="5597982"/>
                </a:cubicBezTo>
                <a:cubicBezTo>
                  <a:pt x="8958681" y="5601368"/>
                  <a:pt x="8956414" y="5604204"/>
                  <a:pt x="8953536" y="5606638"/>
                </a:cubicBezTo>
                <a:lnTo>
                  <a:pt x="8943907" y="5612541"/>
                </a:lnTo>
                <a:lnTo>
                  <a:pt x="8942046" y="5612112"/>
                </a:lnTo>
                <a:cubicBezTo>
                  <a:pt x="8934733" y="5612036"/>
                  <a:pt x="8930989" y="5613463"/>
                  <a:pt x="8928824" y="5615549"/>
                </a:cubicBezTo>
                <a:lnTo>
                  <a:pt x="8927294" y="5618607"/>
                </a:lnTo>
                <a:lnTo>
                  <a:pt x="8918651" y="5621688"/>
                </a:lnTo>
                <a:lnTo>
                  <a:pt x="8902772" y="5629703"/>
                </a:lnTo>
                <a:lnTo>
                  <a:pt x="8898724" y="5629379"/>
                </a:lnTo>
                <a:lnTo>
                  <a:pt x="8873099" y="5638628"/>
                </a:lnTo>
                <a:lnTo>
                  <a:pt x="8872234" y="5637889"/>
                </a:lnTo>
                <a:cubicBezTo>
                  <a:pt x="8869712" y="5636443"/>
                  <a:pt x="8866744" y="5635774"/>
                  <a:pt x="8862777" y="5636711"/>
                </a:cubicBezTo>
                <a:cubicBezTo>
                  <a:pt x="8861373" y="5622581"/>
                  <a:pt x="8857449" y="5632426"/>
                  <a:pt x="8845869" y="5636436"/>
                </a:cubicBezTo>
                <a:cubicBezTo>
                  <a:pt x="8841103" y="5615386"/>
                  <a:pt x="8812729" y="5634444"/>
                  <a:pt x="8800548" y="5625084"/>
                </a:cubicBezTo>
                <a:cubicBezTo>
                  <a:pt x="8792146" y="5628504"/>
                  <a:pt x="8783174" y="5631737"/>
                  <a:pt x="8773774" y="5634630"/>
                </a:cubicBezTo>
                <a:lnTo>
                  <a:pt x="8698255" y="5636083"/>
                </a:lnTo>
                <a:lnTo>
                  <a:pt x="8619167" y="5619130"/>
                </a:lnTo>
                <a:cubicBezTo>
                  <a:pt x="8589913" y="5618762"/>
                  <a:pt x="8564581" y="5612466"/>
                  <a:pt x="8539822" y="5616905"/>
                </a:cubicBezTo>
                <a:cubicBezTo>
                  <a:pt x="8529764" y="5612008"/>
                  <a:pt x="8520285" y="5610031"/>
                  <a:pt x="8511094" y="5617360"/>
                </a:cubicBezTo>
                <a:cubicBezTo>
                  <a:pt x="8483794" y="5614914"/>
                  <a:pt x="8477184" y="5604447"/>
                  <a:pt x="8459886" y="5612612"/>
                </a:cubicBezTo>
                <a:cubicBezTo>
                  <a:pt x="8444548" y="5595681"/>
                  <a:pt x="8443640" y="5602142"/>
                  <a:pt x="8436432" y="5606990"/>
                </a:cubicBezTo>
                <a:lnTo>
                  <a:pt x="8435403" y="5607336"/>
                </a:lnTo>
                <a:lnTo>
                  <a:pt x="8433307" y="5604917"/>
                </a:lnTo>
                <a:lnTo>
                  <a:pt x="8428968" y="5603796"/>
                </a:lnTo>
                <a:lnTo>
                  <a:pt x="8417124" y="5604518"/>
                </a:lnTo>
                <a:lnTo>
                  <a:pt x="8412669" y="5605413"/>
                </a:lnTo>
                <a:cubicBezTo>
                  <a:pt x="8409601" y="5605797"/>
                  <a:pt x="8407563" y="5605754"/>
                  <a:pt x="8406152" y="5605396"/>
                </a:cubicBezTo>
                <a:lnTo>
                  <a:pt x="8405989" y="5605197"/>
                </a:lnTo>
                <a:lnTo>
                  <a:pt x="8399884" y="5605568"/>
                </a:lnTo>
                <a:cubicBezTo>
                  <a:pt x="8389582" y="5606652"/>
                  <a:pt x="8379557" y="5608135"/>
                  <a:pt x="8370014" y="5609900"/>
                </a:cubicBezTo>
                <a:cubicBezTo>
                  <a:pt x="8361945" y="5598787"/>
                  <a:pt x="8326685" y="5611914"/>
                  <a:pt x="8330544" y="5590964"/>
                </a:cubicBezTo>
                <a:cubicBezTo>
                  <a:pt x="8317672" y="5592723"/>
                  <a:pt x="8309886" y="5601422"/>
                  <a:pt x="8314221" y="5587682"/>
                </a:cubicBezTo>
                <a:cubicBezTo>
                  <a:pt x="8309983" y="5587866"/>
                  <a:pt x="8307372" y="5586698"/>
                  <a:pt x="8305502" y="5584868"/>
                </a:cubicBezTo>
                <a:lnTo>
                  <a:pt x="8304962" y="5584007"/>
                </a:lnTo>
                <a:lnTo>
                  <a:pt x="8276324" y="5588260"/>
                </a:lnTo>
                <a:lnTo>
                  <a:pt x="8272522" y="5587226"/>
                </a:lnTo>
                <a:lnTo>
                  <a:pt x="8253857" y="5592043"/>
                </a:lnTo>
                <a:lnTo>
                  <a:pt x="8244212" y="5593439"/>
                </a:lnTo>
                <a:lnTo>
                  <a:pt x="8241488" y="5596085"/>
                </a:lnTo>
                <a:cubicBezTo>
                  <a:pt x="8238546" y="5597691"/>
                  <a:pt x="8234330" y="5598384"/>
                  <a:pt x="8227256" y="5597005"/>
                </a:cubicBezTo>
                <a:lnTo>
                  <a:pt x="8225619" y="5596262"/>
                </a:lnTo>
                <a:lnTo>
                  <a:pt x="8213882" y="5600179"/>
                </a:lnTo>
                <a:cubicBezTo>
                  <a:pt x="8210102" y="5601988"/>
                  <a:pt x="8206755" y="5604291"/>
                  <a:pt x="8204045" y="5607275"/>
                </a:cubicBezTo>
                <a:cubicBezTo>
                  <a:pt x="8164079" y="5591326"/>
                  <a:pt x="8126369" y="5605919"/>
                  <a:pt x="8082989" y="5603160"/>
                </a:cubicBezTo>
                <a:cubicBezTo>
                  <a:pt x="8034449" y="5606898"/>
                  <a:pt x="8008954" y="5596936"/>
                  <a:pt x="7976942" y="5598455"/>
                </a:cubicBezTo>
                <a:cubicBezTo>
                  <a:pt x="7962042" y="5600916"/>
                  <a:pt x="7941729" y="5599827"/>
                  <a:pt x="7950121" y="5590893"/>
                </a:cubicBezTo>
                <a:cubicBezTo>
                  <a:pt x="7904855" y="5610014"/>
                  <a:pt x="7778840" y="5612380"/>
                  <a:pt x="7727691" y="5621064"/>
                </a:cubicBezTo>
                <a:cubicBezTo>
                  <a:pt x="7699805" y="5600056"/>
                  <a:pt x="7714922" y="5619495"/>
                  <a:pt x="7685998" y="5615564"/>
                </a:cubicBezTo>
                <a:cubicBezTo>
                  <a:pt x="7693909" y="5634905"/>
                  <a:pt x="7650884" y="5604714"/>
                  <a:pt x="7649302" y="5626541"/>
                </a:cubicBezTo>
                <a:cubicBezTo>
                  <a:pt x="7644089" y="5625134"/>
                  <a:pt x="7639087" y="5623084"/>
                  <a:pt x="7634083" y="5620862"/>
                </a:cubicBezTo>
                <a:lnTo>
                  <a:pt x="7631455" y="5619708"/>
                </a:lnTo>
                <a:lnTo>
                  <a:pt x="7620952" y="5618872"/>
                </a:lnTo>
                <a:lnTo>
                  <a:pt x="7617992" y="5613914"/>
                </a:lnTo>
                <a:lnTo>
                  <a:pt x="7602182" y="5609271"/>
                </a:lnTo>
                <a:cubicBezTo>
                  <a:pt x="7596260" y="5608262"/>
                  <a:pt x="7589888" y="5608028"/>
                  <a:pt x="7582847" y="5609047"/>
                </a:cubicBezTo>
                <a:cubicBezTo>
                  <a:pt x="7565525" y="5617697"/>
                  <a:pt x="7538553" y="5607096"/>
                  <a:pt x="7514158" y="5607737"/>
                </a:cubicBezTo>
                <a:lnTo>
                  <a:pt x="7502955" y="5610415"/>
                </a:lnTo>
                <a:lnTo>
                  <a:pt x="7466391" y="5605949"/>
                </a:lnTo>
                <a:cubicBezTo>
                  <a:pt x="7455982" y="5605083"/>
                  <a:pt x="7445179" y="5604628"/>
                  <a:pt x="7433806" y="5604945"/>
                </a:cubicBezTo>
                <a:lnTo>
                  <a:pt x="7412693" y="5607075"/>
                </a:lnTo>
                <a:lnTo>
                  <a:pt x="7407159" y="5605310"/>
                </a:lnTo>
                <a:cubicBezTo>
                  <a:pt x="7397520" y="5605506"/>
                  <a:pt x="7384763" y="5611721"/>
                  <a:pt x="7385900" y="5604171"/>
                </a:cubicBezTo>
                <a:lnTo>
                  <a:pt x="7375071" y="5606788"/>
                </a:lnTo>
                <a:lnTo>
                  <a:pt x="7364382" y="5600762"/>
                </a:lnTo>
                <a:cubicBezTo>
                  <a:pt x="7363212" y="5599363"/>
                  <a:pt x="7362331" y="5597874"/>
                  <a:pt x="7361770" y="5596347"/>
                </a:cubicBezTo>
                <a:lnTo>
                  <a:pt x="7346641" y="5598329"/>
                </a:lnTo>
                <a:lnTo>
                  <a:pt x="7334238" y="5594014"/>
                </a:lnTo>
                <a:lnTo>
                  <a:pt x="7323426" y="5596835"/>
                </a:lnTo>
                <a:lnTo>
                  <a:pt x="7318938" y="5596200"/>
                </a:lnTo>
                <a:lnTo>
                  <a:pt x="7307784" y="5594065"/>
                </a:lnTo>
                <a:cubicBezTo>
                  <a:pt x="7302066" y="5592568"/>
                  <a:pt x="7295667" y="5590765"/>
                  <a:pt x="7288540" y="5589320"/>
                </a:cubicBezTo>
                <a:lnTo>
                  <a:pt x="7282537" y="5588660"/>
                </a:lnTo>
                <a:lnTo>
                  <a:pt x="7269466" y="5581404"/>
                </a:lnTo>
                <a:cubicBezTo>
                  <a:pt x="7259956" y="5575919"/>
                  <a:pt x="7252471" y="5572223"/>
                  <a:pt x="7244165" y="5575200"/>
                </a:cubicBezTo>
                <a:cubicBezTo>
                  <a:pt x="7230005" y="5568113"/>
                  <a:pt x="7220114" y="5548251"/>
                  <a:pt x="7199619" y="5553550"/>
                </a:cubicBezTo>
                <a:cubicBezTo>
                  <a:pt x="7205839" y="5544552"/>
                  <a:pt x="7176858" y="5552461"/>
                  <a:pt x="7173434" y="5543219"/>
                </a:cubicBezTo>
                <a:cubicBezTo>
                  <a:pt x="7171853" y="5535776"/>
                  <a:pt x="7162694" y="5536440"/>
                  <a:pt x="7155718" y="5533697"/>
                </a:cubicBezTo>
                <a:cubicBezTo>
                  <a:pt x="7150747" y="5526096"/>
                  <a:pt x="7115649" y="5519155"/>
                  <a:pt x="7103430" y="5520249"/>
                </a:cubicBezTo>
                <a:cubicBezTo>
                  <a:pt x="7068988" y="5527813"/>
                  <a:pt x="7041283" y="5497211"/>
                  <a:pt x="7013746" y="5502470"/>
                </a:cubicBezTo>
                <a:cubicBezTo>
                  <a:pt x="7006535" y="5501753"/>
                  <a:pt x="7000557" y="5500031"/>
                  <a:pt x="6995379" y="5497693"/>
                </a:cubicBezTo>
                <a:lnTo>
                  <a:pt x="6982475" y="5489641"/>
                </a:lnTo>
                <a:cubicBezTo>
                  <a:pt x="6982314" y="5487873"/>
                  <a:pt x="6982155" y="5486104"/>
                  <a:pt x="6981994" y="5484335"/>
                </a:cubicBezTo>
                <a:lnTo>
                  <a:pt x="6972355" y="5481074"/>
                </a:lnTo>
                <a:lnTo>
                  <a:pt x="6970394" y="5479383"/>
                </a:lnTo>
                <a:cubicBezTo>
                  <a:pt x="6966663" y="5476135"/>
                  <a:pt x="6962857" y="5473046"/>
                  <a:pt x="6958543" y="5470507"/>
                </a:cubicBezTo>
                <a:cubicBezTo>
                  <a:pt x="6946682" y="5490417"/>
                  <a:pt x="6919886" y="5452192"/>
                  <a:pt x="6918276" y="5472034"/>
                </a:cubicBezTo>
                <a:cubicBezTo>
                  <a:pt x="6892502" y="5461546"/>
                  <a:pt x="6897731" y="5483185"/>
                  <a:pt x="6881046" y="5457070"/>
                </a:cubicBezTo>
                <a:cubicBezTo>
                  <a:pt x="6828055" y="5453051"/>
                  <a:pt x="6839016" y="5431108"/>
                  <a:pt x="6752164" y="5425021"/>
                </a:cubicBezTo>
                <a:cubicBezTo>
                  <a:pt x="6758292" y="5421861"/>
                  <a:pt x="6727733" y="5418470"/>
                  <a:pt x="6724964" y="5414071"/>
                </a:cubicBezTo>
                <a:lnTo>
                  <a:pt x="6683286" y="5432830"/>
                </a:lnTo>
                <a:lnTo>
                  <a:pt x="6644277" y="5429684"/>
                </a:lnTo>
                <a:cubicBezTo>
                  <a:pt x="6602299" y="5429624"/>
                  <a:pt x="6572889" y="5412513"/>
                  <a:pt x="6532914" y="5431205"/>
                </a:cubicBezTo>
                <a:lnTo>
                  <a:pt x="6307459" y="5467087"/>
                </a:lnTo>
                <a:cubicBezTo>
                  <a:pt x="6243940" y="5484756"/>
                  <a:pt x="6232610" y="5506751"/>
                  <a:pt x="6196243" y="5515042"/>
                </a:cubicBezTo>
                <a:cubicBezTo>
                  <a:pt x="6164533" y="5518021"/>
                  <a:pt x="6142666" y="5509345"/>
                  <a:pt x="6099124" y="5516848"/>
                </a:cubicBezTo>
                <a:cubicBezTo>
                  <a:pt x="6076503" y="5515419"/>
                  <a:pt x="6031865" y="5528713"/>
                  <a:pt x="6016077" y="5528642"/>
                </a:cubicBezTo>
                <a:cubicBezTo>
                  <a:pt x="6017142" y="5530608"/>
                  <a:pt x="6008544" y="5532493"/>
                  <a:pt x="6004389" y="5531206"/>
                </a:cubicBezTo>
                <a:cubicBezTo>
                  <a:pt x="5932347" y="5531241"/>
                  <a:pt x="5981006" y="5545600"/>
                  <a:pt x="5933945" y="5538840"/>
                </a:cubicBezTo>
                <a:cubicBezTo>
                  <a:pt x="5905303" y="5539379"/>
                  <a:pt x="5918093" y="5561978"/>
                  <a:pt x="5883936" y="5553807"/>
                </a:cubicBezTo>
                <a:cubicBezTo>
                  <a:pt x="5850054" y="5556990"/>
                  <a:pt x="5832962" y="5567338"/>
                  <a:pt x="5798331" y="5564248"/>
                </a:cubicBezTo>
                <a:cubicBezTo>
                  <a:pt x="5766627" y="5567265"/>
                  <a:pt x="5741097" y="5573248"/>
                  <a:pt x="5712738" y="5573120"/>
                </a:cubicBezTo>
                <a:cubicBezTo>
                  <a:pt x="5703372" y="5576849"/>
                  <a:pt x="5693695" y="5578874"/>
                  <a:pt x="5681342" y="5575621"/>
                </a:cubicBezTo>
                <a:lnTo>
                  <a:pt x="5627167" y="5583215"/>
                </a:lnTo>
                <a:cubicBezTo>
                  <a:pt x="5612183" y="5597917"/>
                  <a:pt x="5611727" y="5586689"/>
                  <a:pt x="5591414" y="5587695"/>
                </a:cubicBezTo>
                <a:cubicBezTo>
                  <a:pt x="5574616" y="5587612"/>
                  <a:pt x="5598133" y="5579413"/>
                  <a:pt x="5583028" y="5580877"/>
                </a:cubicBezTo>
                <a:cubicBezTo>
                  <a:pt x="5569804" y="5586020"/>
                  <a:pt x="5562718" y="5576982"/>
                  <a:pt x="5549426" y="5582858"/>
                </a:cubicBezTo>
                <a:cubicBezTo>
                  <a:pt x="5559299" y="5589013"/>
                  <a:pt x="5515978" y="5586206"/>
                  <a:pt x="5519999" y="5592246"/>
                </a:cubicBezTo>
                <a:cubicBezTo>
                  <a:pt x="5498728" y="5585844"/>
                  <a:pt x="5500813" y="5597206"/>
                  <a:pt x="5480028" y="5597282"/>
                </a:cubicBezTo>
                <a:cubicBezTo>
                  <a:pt x="5468519" y="5595356"/>
                  <a:pt x="5461753" y="5595717"/>
                  <a:pt x="5456175" y="5600371"/>
                </a:cubicBezTo>
                <a:cubicBezTo>
                  <a:pt x="5402444" y="5590675"/>
                  <a:pt x="5431269" y="5603179"/>
                  <a:pt x="5388463" y="5602638"/>
                </a:cubicBezTo>
                <a:cubicBezTo>
                  <a:pt x="5350589" y="5601042"/>
                  <a:pt x="5310318" y="5602266"/>
                  <a:pt x="5265898" y="5591830"/>
                </a:cubicBezTo>
                <a:cubicBezTo>
                  <a:pt x="5256434" y="5588423"/>
                  <a:pt x="5240914" y="5588853"/>
                  <a:pt x="5231231" y="5592790"/>
                </a:cubicBezTo>
                <a:cubicBezTo>
                  <a:pt x="5229565" y="5593467"/>
                  <a:pt x="5228139" y="5594226"/>
                  <a:pt x="5226996" y="5595040"/>
                </a:cubicBezTo>
                <a:cubicBezTo>
                  <a:pt x="5199121" y="5587151"/>
                  <a:pt x="5190547" y="5594087"/>
                  <a:pt x="5175988" y="5588131"/>
                </a:cubicBezTo>
                <a:cubicBezTo>
                  <a:pt x="5141664" y="5589465"/>
                  <a:pt x="5120774" y="5599921"/>
                  <a:pt x="5107470" y="5594771"/>
                </a:cubicBezTo>
                <a:cubicBezTo>
                  <a:pt x="5082783" y="5597686"/>
                  <a:pt x="5044558" y="5603218"/>
                  <a:pt x="5027868" y="5605624"/>
                </a:cubicBezTo>
                <a:cubicBezTo>
                  <a:pt x="5023394" y="5609716"/>
                  <a:pt x="5015008" y="5608373"/>
                  <a:pt x="5007324" y="5609209"/>
                </a:cubicBezTo>
                <a:cubicBezTo>
                  <a:pt x="4999584" y="5613033"/>
                  <a:pt x="4963661" y="5613313"/>
                  <a:pt x="4952559" y="5611402"/>
                </a:cubicBezTo>
                <a:lnTo>
                  <a:pt x="4826081" y="5616191"/>
                </a:lnTo>
                <a:lnTo>
                  <a:pt x="4823501" y="5619174"/>
                </a:lnTo>
                <a:lnTo>
                  <a:pt x="4813093" y="5620026"/>
                </a:lnTo>
                <a:lnTo>
                  <a:pt x="4810563" y="5620787"/>
                </a:lnTo>
                <a:cubicBezTo>
                  <a:pt x="4805739" y="5622253"/>
                  <a:pt x="4800910" y="5623620"/>
                  <a:pt x="4795818" y="5624618"/>
                </a:cubicBezTo>
                <a:cubicBezTo>
                  <a:pt x="4792594" y="5611984"/>
                  <a:pt x="4751975" y="5631029"/>
                  <a:pt x="4758404" y="5619510"/>
                </a:cubicBezTo>
                <a:cubicBezTo>
                  <a:pt x="4729867" y="5622800"/>
                  <a:pt x="4743470" y="5610974"/>
                  <a:pt x="4717254" y="5624155"/>
                </a:cubicBezTo>
                <a:cubicBezTo>
                  <a:pt x="4665606" y="5620882"/>
                  <a:pt x="4638526" y="5634254"/>
                  <a:pt x="4591958" y="5624710"/>
                </a:cubicBezTo>
                <a:cubicBezTo>
                  <a:pt x="4600998" y="5629613"/>
                  <a:pt x="4491255" y="5629123"/>
                  <a:pt x="4476215" y="5628210"/>
                </a:cubicBezTo>
                <a:lnTo>
                  <a:pt x="4425193" y="5627414"/>
                </a:lnTo>
                <a:lnTo>
                  <a:pt x="4383866" y="5626546"/>
                </a:lnTo>
                <a:lnTo>
                  <a:pt x="4385596" y="5634646"/>
                </a:lnTo>
                <a:cubicBezTo>
                  <a:pt x="4373497" y="5634009"/>
                  <a:pt x="4366105" y="5636763"/>
                  <a:pt x="4360864" y="5641173"/>
                </a:cubicBezTo>
                <a:lnTo>
                  <a:pt x="4328321" y="5626332"/>
                </a:lnTo>
                <a:lnTo>
                  <a:pt x="4309842" y="5626471"/>
                </a:lnTo>
                <a:lnTo>
                  <a:pt x="4277424" y="5631598"/>
                </a:lnTo>
                <a:lnTo>
                  <a:pt x="4266627" y="5633969"/>
                </a:lnTo>
                <a:lnTo>
                  <a:pt x="4185525" y="5617508"/>
                </a:lnTo>
                <a:lnTo>
                  <a:pt x="4177617" y="5610903"/>
                </a:lnTo>
                <a:cubicBezTo>
                  <a:pt x="4169135" y="5606836"/>
                  <a:pt x="4157063" y="5604954"/>
                  <a:pt x="4136948" y="5608031"/>
                </a:cubicBezTo>
                <a:lnTo>
                  <a:pt x="4132323" y="5609784"/>
                </a:lnTo>
                <a:lnTo>
                  <a:pt x="4098620" y="5599672"/>
                </a:lnTo>
                <a:cubicBezTo>
                  <a:pt x="4087744" y="5595070"/>
                  <a:pt x="3971360" y="5589278"/>
                  <a:pt x="3963475" y="5581841"/>
                </a:cubicBezTo>
                <a:cubicBezTo>
                  <a:pt x="3836034" y="5600252"/>
                  <a:pt x="3827261" y="5567580"/>
                  <a:pt x="3703613" y="5572482"/>
                </a:cubicBezTo>
                <a:cubicBezTo>
                  <a:pt x="3596526" y="5522697"/>
                  <a:pt x="3528981" y="5553020"/>
                  <a:pt x="3432987" y="5545768"/>
                </a:cubicBezTo>
                <a:cubicBezTo>
                  <a:pt x="3341557" y="5540666"/>
                  <a:pt x="3299222" y="5556776"/>
                  <a:pt x="3176381" y="5556110"/>
                </a:cubicBezTo>
                <a:cubicBezTo>
                  <a:pt x="3046225" y="5545252"/>
                  <a:pt x="2856562" y="5551022"/>
                  <a:pt x="2710156" y="5527517"/>
                </a:cubicBezTo>
                <a:cubicBezTo>
                  <a:pt x="2595124" y="5519951"/>
                  <a:pt x="2594726" y="5525545"/>
                  <a:pt x="2550206" y="5524958"/>
                </a:cubicBezTo>
                <a:cubicBezTo>
                  <a:pt x="2535402" y="5528183"/>
                  <a:pt x="2457214" y="5518753"/>
                  <a:pt x="2443041" y="5523990"/>
                </a:cubicBezTo>
                <a:lnTo>
                  <a:pt x="2435613" y="5526704"/>
                </a:lnTo>
                <a:lnTo>
                  <a:pt x="2405682" y="5528307"/>
                </a:lnTo>
                <a:lnTo>
                  <a:pt x="2397487" y="5540337"/>
                </a:lnTo>
                <a:lnTo>
                  <a:pt x="2297454" y="5550765"/>
                </a:lnTo>
                <a:cubicBezTo>
                  <a:pt x="2230952" y="5521480"/>
                  <a:pt x="2174171" y="5556417"/>
                  <a:pt x="2056700" y="5555489"/>
                </a:cubicBezTo>
                <a:cubicBezTo>
                  <a:pt x="2025568" y="5545373"/>
                  <a:pt x="1901680" y="5520750"/>
                  <a:pt x="1878530" y="5535330"/>
                </a:cubicBezTo>
                <a:lnTo>
                  <a:pt x="1859292" y="5535461"/>
                </a:lnTo>
                <a:lnTo>
                  <a:pt x="1835626" y="5533793"/>
                </a:lnTo>
                <a:cubicBezTo>
                  <a:pt x="1823131" y="5534628"/>
                  <a:pt x="1810151" y="5536942"/>
                  <a:pt x="1798939" y="5540285"/>
                </a:cubicBezTo>
                <a:lnTo>
                  <a:pt x="1779046" y="5549949"/>
                </a:lnTo>
                <a:lnTo>
                  <a:pt x="1772421" y="5549018"/>
                </a:lnTo>
                <a:lnTo>
                  <a:pt x="1772052" y="5545689"/>
                </a:lnTo>
                <a:cubicBezTo>
                  <a:pt x="1758274" y="5534165"/>
                  <a:pt x="1670822" y="5556887"/>
                  <a:pt x="1711543" y="5534558"/>
                </a:cubicBezTo>
                <a:cubicBezTo>
                  <a:pt x="1696140" y="5533324"/>
                  <a:pt x="1670188" y="5488258"/>
                  <a:pt x="1631462" y="5491807"/>
                </a:cubicBezTo>
                <a:cubicBezTo>
                  <a:pt x="1579148" y="5498877"/>
                  <a:pt x="1591754" y="5486800"/>
                  <a:pt x="1538763" y="5482781"/>
                </a:cubicBezTo>
                <a:cubicBezTo>
                  <a:pt x="1522078" y="5456666"/>
                  <a:pt x="1527306" y="5478305"/>
                  <a:pt x="1501533" y="5467817"/>
                </a:cubicBezTo>
                <a:cubicBezTo>
                  <a:pt x="1499922" y="5487659"/>
                  <a:pt x="1473126" y="5449434"/>
                  <a:pt x="1461266" y="5469343"/>
                </a:cubicBezTo>
                <a:cubicBezTo>
                  <a:pt x="1456951" y="5466804"/>
                  <a:pt x="1453146" y="5463716"/>
                  <a:pt x="1449415" y="5460467"/>
                </a:cubicBezTo>
                <a:lnTo>
                  <a:pt x="1447454" y="5458776"/>
                </a:lnTo>
                <a:lnTo>
                  <a:pt x="1437814" y="5455515"/>
                </a:lnTo>
                <a:lnTo>
                  <a:pt x="1437334" y="5450209"/>
                </a:lnTo>
                <a:lnTo>
                  <a:pt x="1424429" y="5442157"/>
                </a:lnTo>
                <a:cubicBezTo>
                  <a:pt x="1419251" y="5439819"/>
                  <a:pt x="1413273" y="5438098"/>
                  <a:pt x="1406063" y="5437380"/>
                </a:cubicBezTo>
                <a:cubicBezTo>
                  <a:pt x="1378526" y="5442640"/>
                  <a:pt x="1350821" y="5412037"/>
                  <a:pt x="1316379" y="5419601"/>
                </a:cubicBezTo>
                <a:cubicBezTo>
                  <a:pt x="1304160" y="5420695"/>
                  <a:pt x="1269061" y="5413755"/>
                  <a:pt x="1264090" y="5406153"/>
                </a:cubicBezTo>
                <a:cubicBezTo>
                  <a:pt x="1257115" y="5403410"/>
                  <a:pt x="1247955" y="5404075"/>
                  <a:pt x="1246374" y="5396631"/>
                </a:cubicBezTo>
                <a:cubicBezTo>
                  <a:pt x="1242951" y="5387390"/>
                  <a:pt x="1213970" y="5395299"/>
                  <a:pt x="1220190" y="5386301"/>
                </a:cubicBezTo>
                <a:cubicBezTo>
                  <a:pt x="1199695" y="5391599"/>
                  <a:pt x="1189803" y="5371737"/>
                  <a:pt x="1175643" y="5364651"/>
                </a:cubicBezTo>
                <a:cubicBezTo>
                  <a:pt x="1167337" y="5367627"/>
                  <a:pt x="1159852" y="5363931"/>
                  <a:pt x="1150342" y="5358447"/>
                </a:cubicBezTo>
                <a:lnTo>
                  <a:pt x="1112024" y="5345786"/>
                </a:lnTo>
                <a:lnTo>
                  <a:pt x="1100870" y="5343651"/>
                </a:lnTo>
                <a:lnTo>
                  <a:pt x="1096383" y="5343015"/>
                </a:lnTo>
                <a:lnTo>
                  <a:pt x="1058039" y="5343504"/>
                </a:lnTo>
                <a:cubicBezTo>
                  <a:pt x="1057478" y="5341976"/>
                  <a:pt x="1056597" y="5340487"/>
                  <a:pt x="1055426" y="5339088"/>
                </a:cubicBezTo>
                <a:lnTo>
                  <a:pt x="1044738" y="5333063"/>
                </a:lnTo>
                <a:lnTo>
                  <a:pt x="1033909" y="5335680"/>
                </a:lnTo>
                <a:cubicBezTo>
                  <a:pt x="1035046" y="5328129"/>
                  <a:pt x="1022289" y="5334344"/>
                  <a:pt x="1012649" y="5334541"/>
                </a:cubicBezTo>
                <a:lnTo>
                  <a:pt x="1007115" y="5332775"/>
                </a:lnTo>
                <a:lnTo>
                  <a:pt x="987447" y="5346462"/>
                </a:lnTo>
                <a:cubicBezTo>
                  <a:pt x="976074" y="5346779"/>
                  <a:pt x="963827" y="5334768"/>
                  <a:pt x="953418" y="5333901"/>
                </a:cubicBezTo>
                <a:lnTo>
                  <a:pt x="916854" y="5329435"/>
                </a:lnTo>
                <a:lnTo>
                  <a:pt x="905651" y="5332114"/>
                </a:lnTo>
                <a:cubicBezTo>
                  <a:pt x="881256" y="5332755"/>
                  <a:pt x="855727" y="5330820"/>
                  <a:pt x="838405" y="5339470"/>
                </a:cubicBezTo>
                <a:cubicBezTo>
                  <a:pt x="831364" y="5340489"/>
                  <a:pt x="823548" y="5331589"/>
                  <a:pt x="817627" y="5330580"/>
                </a:cubicBezTo>
                <a:lnTo>
                  <a:pt x="801817" y="5325937"/>
                </a:lnTo>
                <a:lnTo>
                  <a:pt x="798857" y="5320979"/>
                </a:lnTo>
                <a:lnTo>
                  <a:pt x="788354" y="5320143"/>
                </a:lnTo>
                <a:lnTo>
                  <a:pt x="785726" y="5318989"/>
                </a:lnTo>
                <a:cubicBezTo>
                  <a:pt x="780721" y="5316767"/>
                  <a:pt x="775719" y="5314716"/>
                  <a:pt x="770507" y="5313309"/>
                </a:cubicBezTo>
                <a:cubicBezTo>
                  <a:pt x="768924" y="5335137"/>
                  <a:pt x="725899" y="5304945"/>
                  <a:pt x="733810" y="5324286"/>
                </a:cubicBezTo>
                <a:cubicBezTo>
                  <a:pt x="704886" y="5320356"/>
                  <a:pt x="720003" y="5339795"/>
                  <a:pt x="692117" y="5318786"/>
                </a:cubicBezTo>
                <a:cubicBezTo>
                  <a:pt x="640968" y="5327470"/>
                  <a:pt x="620209" y="5334772"/>
                  <a:pt x="574943" y="5327578"/>
                </a:cubicBezTo>
                <a:cubicBezTo>
                  <a:pt x="533141" y="5325624"/>
                  <a:pt x="480989" y="5305543"/>
                  <a:pt x="441302" y="5307062"/>
                </a:cubicBezTo>
                <a:cubicBezTo>
                  <a:pt x="381194" y="5308098"/>
                  <a:pt x="355572" y="5361507"/>
                  <a:pt x="336819" y="5336690"/>
                </a:cubicBezTo>
                <a:cubicBezTo>
                  <a:pt x="308424" y="5343088"/>
                  <a:pt x="294704" y="5344301"/>
                  <a:pt x="270932" y="5345451"/>
                </a:cubicBezTo>
                <a:lnTo>
                  <a:pt x="194189" y="5343588"/>
                </a:lnTo>
                <a:lnTo>
                  <a:pt x="192552" y="5342845"/>
                </a:lnTo>
                <a:cubicBezTo>
                  <a:pt x="185478" y="5341467"/>
                  <a:pt x="181262" y="5342160"/>
                  <a:pt x="178320" y="5343766"/>
                </a:cubicBezTo>
                <a:lnTo>
                  <a:pt x="175596" y="5346411"/>
                </a:lnTo>
                <a:lnTo>
                  <a:pt x="147287" y="5352625"/>
                </a:lnTo>
                <a:lnTo>
                  <a:pt x="114847" y="5355844"/>
                </a:lnTo>
                <a:lnTo>
                  <a:pt x="114306" y="5354983"/>
                </a:lnTo>
                <a:cubicBezTo>
                  <a:pt x="110042" y="5353823"/>
                  <a:pt x="100016" y="5353058"/>
                  <a:pt x="89264" y="5348886"/>
                </a:cubicBezTo>
                <a:cubicBezTo>
                  <a:pt x="93123" y="5327937"/>
                  <a:pt x="57863" y="5341064"/>
                  <a:pt x="49794" y="5329950"/>
                </a:cubicBezTo>
                <a:cubicBezTo>
                  <a:pt x="40251" y="5331715"/>
                  <a:pt x="30226" y="5333199"/>
                  <a:pt x="19924" y="5334282"/>
                </a:cubicBezTo>
                <a:lnTo>
                  <a:pt x="13819" y="5334653"/>
                </a:lnTo>
                <a:lnTo>
                  <a:pt x="13657" y="5334455"/>
                </a:lnTo>
                <a:cubicBezTo>
                  <a:pt x="12246" y="5334096"/>
                  <a:pt x="10207" y="5334053"/>
                  <a:pt x="7139" y="5334438"/>
                </a:cubicBezTo>
                <a:lnTo>
                  <a:pt x="2684" y="5335333"/>
                </a:lnTo>
                <a:lnTo>
                  <a:pt x="0" y="5335496"/>
                </a:lnTo>
                <a:lnTo>
                  <a:pt x="0" y="10592"/>
                </a:lnTo>
                <a:lnTo>
                  <a:pt x="11243827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FFA2351-D880-453F-C067-A22F7D932F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9751" y="1059116"/>
            <a:ext cx="8924392" cy="933486"/>
          </a:xfrm>
        </p:spPr>
        <p:txBody>
          <a:bodyPr>
            <a:normAutofit/>
          </a:bodyPr>
          <a:lstStyle/>
          <a:p>
            <a:pPr algn="ctr"/>
            <a:r>
              <a:rPr lang="fr-FR" b="1"/>
              <a:t>Vue d'ensemble des données</a:t>
            </a:r>
            <a:endParaRPr lang="fr-FR"/>
          </a:p>
        </p:txBody>
      </p:sp>
      <p:sp>
        <p:nvSpPr>
          <p:cNvPr id="412" name="Rectangle 6">
            <a:extLst>
              <a:ext uri="{FF2B5EF4-FFF2-40B4-BE49-F238E27FC236}">
                <a16:creationId xmlns:a16="http://schemas.microsoft.com/office/drawing/2014/main" id="{16A12243-4887-4E89-8347-1146AE5D14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0000">
            <a:off x="5418161" y="351736"/>
            <a:ext cx="1352113" cy="407805"/>
          </a:xfrm>
          <a:custGeom>
            <a:avLst/>
            <a:gdLst>
              <a:gd name="connsiteX0" fmla="*/ 0 w 2142503"/>
              <a:gd name="connsiteY0" fmla="*/ 0 h 571500"/>
              <a:gd name="connsiteX1" fmla="*/ 2142503 w 2142503"/>
              <a:gd name="connsiteY1" fmla="*/ 0 h 571500"/>
              <a:gd name="connsiteX2" fmla="*/ 2142503 w 2142503"/>
              <a:gd name="connsiteY2" fmla="*/ 571500 h 571500"/>
              <a:gd name="connsiteX3" fmla="*/ 0 w 2142503"/>
              <a:gd name="connsiteY3" fmla="*/ 571500 h 571500"/>
              <a:gd name="connsiteX4" fmla="*/ 0 w 2142503"/>
              <a:gd name="connsiteY4" fmla="*/ 0 h 571500"/>
              <a:gd name="connsiteX0" fmla="*/ 0 w 2142503"/>
              <a:gd name="connsiteY0" fmla="*/ 0 h 582145"/>
              <a:gd name="connsiteX1" fmla="*/ 2142503 w 2142503"/>
              <a:gd name="connsiteY1" fmla="*/ 0 h 582145"/>
              <a:gd name="connsiteX2" fmla="*/ 2142503 w 2142503"/>
              <a:gd name="connsiteY2" fmla="*/ 571500 h 582145"/>
              <a:gd name="connsiteX3" fmla="*/ 2050917 w 2142503"/>
              <a:gd name="connsiteY3" fmla="*/ 582088 h 582145"/>
              <a:gd name="connsiteX4" fmla="*/ 0 w 2142503"/>
              <a:gd name="connsiteY4" fmla="*/ 571500 h 582145"/>
              <a:gd name="connsiteX5" fmla="*/ 0 w 2142503"/>
              <a:gd name="connsiteY5" fmla="*/ 0 h 582145"/>
              <a:gd name="connsiteX0" fmla="*/ 0 w 2159832"/>
              <a:gd name="connsiteY0" fmla="*/ 0 h 582145"/>
              <a:gd name="connsiteX1" fmla="*/ 2142503 w 2159832"/>
              <a:gd name="connsiteY1" fmla="*/ 0 h 582145"/>
              <a:gd name="connsiteX2" fmla="*/ 2159829 w 2159832"/>
              <a:gd name="connsiteY2" fmla="*/ 96526 h 582145"/>
              <a:gd name="connsiteX3" fmla="*/ 2142503 w 2159832"/>
              <a:gd name="connsiteY3" fmla="*/ 571500 h 582145"/>
              <a:gd name="connsiteX4" fmla="*/ 2050917 w 2159832"/>
              <a:gd name="connsiteY4" fmla="*/ 582088 h 582145"/>
              <a:gd name="connsiteX5" fmla="*/ 0 w 2159832"/>
              <a:gd name="connsiteY5" fmla="*/ 571500 h 582145"/>
              <a:gd name="connsiteX6" fmla="*/ 0 w 2159832"/>
              <a:gd name="connsiteY6" fmla="*/ 0 h 582145"/>
              <a:gd name="connsiteX0" fmla="*/ 0 w 2159832"/>
              <a:gd name="connsiteY0" fmla="*/ 12386 h 594531"/>
              <a:gd name="connsiteX1" fmla="*/ 67826 w 2159832"/>
              <a:gd name="connsiteY1" fmla="*/ 0 h 594531"/>
              <a:gd name="connsiteX2" fmla="*/ 2142503 w 2159832"/>
              <a:gd name="connsiteY2" fmla="*/ 12386 h 594531"/>
              <a:gd name="connsiteX3" fmla="*/ 2159829 w 2159832"/>
              <a:gd name="connsiteY3" fmla="*/ 108912 h 594531"/>
              <a:gd name="connsiteX4" fmla="*/ 2142503 w 2159832"/>
              <a:gd name="connsiteY4" fmla="*/ 583886 h 594531"/>
              <a:gd name="connsiteX5" fmla="*/ 2050917 w 2159832"/>
              <a:gd name="connsiteY5" fmla="*/ 594474 h 594531"/>
              <a:gd name="connsiteX6" fmla="*/ 0 w 2159832"/>
              <a:gd name="connsiteY6" fmla="*/ 583886 h 594531"/>
              <a:gd name="connsiteX7" fmla="*/ 0 w 2159832"/>
              <a:gd name="connsiteY7" fmla="*/ 12386 h 594531"/>
              <a:gd name="connsiteX0" fmla="*/ 0 w 2168908"/>
              <a:gd name="connsiteY0" fmla="*/ 26000 h 594531"/>
              <a:gd name="connsiteX1" fmla="*/ 76902 w 2168908"/>
              <a:gd name="connsiteY1" fmla="*/ 0 h 594531"/>
              <a:gd name="connsiteX2" fmla="*/ 2151579 w 2168908"/>
              <a:gd name="connsiteY2" fmla="*/ 12386 h 594531"/>
              <a:gd name="connsiteX3" fmla="*/ 2168905 w 2168908"/>
              <a:gd name="connsiteY3" fmla="*/ 108912 h 594531"/>
              <a:gd name="connsiteX4" fmla="*/ 2151579 w 2168908"/>
              <a:gd name="connsiteY4" fmla="*/ 583886 h 594531"/>
              <a:gd name="connsiteX5" fmla="*/ 2059993 w 2168908"/>
              <a:gd name="connsiteY5" fmla="*/ 594474 h 594531"/>
              <a:gd name="connsiteX6" fmla="*/ 9076 w 2168908"/>
              <a:gd name="connsiteY6" fmla="*/ 583886 h 594531"/>
              <a:gd name="connsiteX7" fmla="*/ 0 w 2168908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147197 w 2316105"/>
              <a:gd name="connsiteY0" fmla="*/ 26000 h 594531"/>
              <a:gd name="connsiteX1" fmla="*/ 224099 w 2316105"/>
              <a:gd name="connsiteY1" fmla="*/ 0 h 594531"/>
              <a:gd name="connsiteX2" fmla="*/ 2298776 w 2316105"/>
              <a:gd name="connsiteY2" fmla="*/ 12386 h 594531"/>
              <a:gd name="connsiteX3" fmla="*/ 2316102 w 2316105"/>
              <a:gd name="connsiteY3" fmla="*/ 108912 h 594531"/>
              <a:gd name="connsiteX4" fmla="*/ 2298776 w 2316105"/>
              <a:gd name="connsiteY4" fmla="*/ 583886 h 594531"/>
              <a:gd name="connsiteX5" fmla="*/ 2207190 w 2316105"/>
              <a:gd name="connsiteY5" fmla="*/ 594474 h 594531"/>
              <a:gd name="connsiteX6" fmla="*/ 156273 w 2316105"/>
              <a:gd name="connsiteY6" fmla="*/ 583886 h 594531"/>
              <a:gd name="connsiteX7" fmla="*/ 142416 w 2316105"/>
              <a:gd name="connsiteY7" fmla="*/ 235975 h 594531"/>
              <a:gd name="connsiteX8" fmla="*/ 147197 w 2316105"/>
              <a:gd name="connsiteY8" fmla="*/ 26000 h 594531"/>
              <a:gd name="connsiteX0" fmla="*/ 154684 w 2323592"/>
              <a:gd name="connsiteY0" fmla="*/ 26000 h 594531"/>
              <a:gd name="connsiteX1" fmla="*/ 231586 w 2323592"/>
              <a:gd name="connsiteY1" fmla="*/ 0 h 594531"/>
              <a:gd name="connsiteX2" fmla="*/ 2306263 w 2323592"/>
              <a:gd name="connsiteY2" fmla="*/ 12386 h 594531"/>
              <a:gd name="connsiteX3" fmla="*/ 2323589 w 2323592"/>
              <a:gd name="connsiteY3" fmla="*/ 108912 h 594531"/>
              <a:gd name="connsiteX4" fmla="*/ 2306263 w 2323592"/>
              <a:gd name="connsiteY4" fmla="*/ 583886 h 594531"/>
              <a:gd name="connsiteX5" fmla="*/ 2214677 w 2323592"/>
              <a:gd name="connsiteY5" fmla="*/ 594474 h 594531"/>
              <a:gd name="connsiteX6" fmla="*/ 163760 w 2323592"/>
              <a:gd name="connsiteY6" fmla="*/ 583886 h 594531"/>
              <a:gd name="connsiteX7" fmla="*/ 158979 w 2323592"/>
              <a:gd name="connsiteY7" fmla="*/ 403879 h 594531"/>
              <a:gd name="connsiteX8" fmla="*/ 149903 w 2323592"/>
              <a:gd name="connsiteY8" fmla="*/ 235975 h 594531"/>
              <a:gd name="connsiteX9" fmla="*/ 154684 w 2323592"/>
              <a:gd name="connsiteY9" fmla="*/ 26000 h 594531"/>
              <a:gd name="connsiteX0" fmla="*/ 13665 w 2182573"/>
              <a:gd name="connsiteY0" fmla="*/ 26000 h 594531"/>
              <a:gd name="connsiteX1" fmla="*/ 90567 w 2182573"/>
              <a:gd name="connsiteY1" fmla="*/ 0 h 594531"/>
              <a:gd name="connsiteX2" fmla="*/ 2165244 w 2182573"/>
              <a:gd name="connsiteY2" fmla="*/ 12386 h 594531"/>
              <a:gd name="connsiteX3" fmla="*/ 2182570 w 2182573"/>
              <a:gd name="connsiteY3" fmla="*/ 108912 h 594531"/>
              <a:gd name="connsiteX4" fmla="*/ 2165244 w 2182573"/>
              <a:gd name="connsiteY4" fmla="*/ 583886 h 594531"/>
              <a:gd name="connsiteX5" fmla="*/ 2073658 w 2182573"/>
              <a:gd name="connsiteY5" fmla="*/ 594474 h 594531"/>
              <a:gd name="connsiteX6" fmla="*/ 22741 w 2182573"/>
              <a:gd name="connsiteY6" fmla="*/ 583886 h 594531"/>
              <a:gd name="connsiteX7" fmla="*/ 17960 w 2182573"/>
              <a:gd name="connsiteY7" fmla="*/ 403879 h 594531"/>
              <a:gd name="connsiteX8" fmla="*/ 8884 w 2182573"/>
              <a:gd name="connsiteY8" fmla="*/ 235975 h 594531"/>
              <a:gd name="connsiteX9" fmla="*/ 13665 w 2182573"/>
              <a:gd name="connsiteY9" fmla="*/ 26000 h 594531"/>
              <a:gd name="connsiteX0" fmla="*/ 13665 w 2202120"/>
              <a:gd name="connsiteY0" fmla="*/ 26000 h 594531"/>
              <a:gd name="connsiteX1" fmla="*/ 90567 w 2202120"/>
              <a:gd name="connsiteY1" fmla="*/ 0 h 594531"/>
              <a:gd name="connsiteX2" fmla="*/ 2165244 w 2202120"/>
              <a:gd name="connsiteY2" fmla="*/ 12386 h 594531"/>
              <a:gd name="connsiteX3" fmla="*/ 2182570 w 2202120"/>
              <a:gd name="connsiteY3" fmla="*/ 108912 h 594531"/>
              <a:gd name="connsiteX4" fmla="*/ 2192471 w 2202120"/>
              <a:gd name="connsiteY4" fmla="*/ 583886 h 594531"/>
              <a:gd name="connsiteX5" fmla="*/ 2073658 w 2202120"/>
              <a:gd name="connsiteY5" fmla="*/ 594474 h 594531"/>
              <a:gd name="connsiteX6" fmla="*/ 22741 w 2202120"/>
              <a:gd name="connsiteY6" fmla="*/ 583886 h 594531"/>
              <a:gd name="connsiteX7" fmla="*/ 17960 w 2202120"/>
              <a:gd name="connsiteY7" fmla="*/ 403879 h 594531"/>
              <a:gd name="connsiteX8" fmla="*/ 8884 w 2202120"/>
              <a:gd name="connsiteY8" fmla="*/ 235975 h 594531"/>
              <a:gd name="connsiteX9" fmla="*/ 13665 w 2202120"/>
              <a:gd name="connsiteY9" fmla="*/ 26000 h 594531"/>
              <a:gd name="connsiteX0" fmla="*/ 13665 w 2202036"/>
              <a:gd name="connsiteY0" fmla="*/ 26000 h 594531"/>
              <a:gd name="connsiteX1" fmla="*/ 90567 w 2202036"/>
              <a:gd name="connsiteY1" fmla="*/ 0 h 594531"/>
              <a:gd name="connsiteX2" fmla="*/ 2165244 w 2202036"/>
              <a:gd name="connsiteY2" fmla="*/ 12386 h 594531"/>
              <a:gd name="connsiteX3" fmla="*/ 2182570 w 2202036"/>
              <a:gd name="connsiteY3" fmla="*/ 108912 h 594531"/>
              <a:gd name="connsiteX4" fmla="*/ 2191645 w 2202036"/>
              <a:gd name="connsiteY4" fmla="*/ 422031 h 594531"/>
              <a:gd name="connsiteX5" fmla="*/ 2192471 w 2202036"/>
              <a:gd name="connsiteY5" fmla="*/ 583886 h 594531"/>
              <a:gd name="connsiteX6" fmla="*/ 2073658 w 2202036"/>
              <a:gd name="connsiteY6" fmla="*/ 594474 h 594531"/>
              <a:gd name="connsiteX7" fmla="*/ 22741 w 2202036"/>
              <a:gd name="connsiteY7" fmla="*/ 583886 h 594531"/>
              <a:gd name="connsiteX8" fmla="*/ 17960 w 2202036"/>
              <a:gd name="connsiteY8" fmla="*/ 403879 h 594531"/>
              <a:gd name="connsiteX9" fmla="*/ 8884 w 2202036"/>
              <a:gd name="connsiteY9" fmla="*/ 235975 h 594531"/>
              <a:gd name="connsiteX10" fmla="*/ 13665 w 2202036"/>
              <a:gd name="connsiteY10" fmla="*/ 26000 h 594531"/>
              <a:gd name="connsiteX0" fmla="*/ 142254 w 2330625"/>
              <a:gd name="connsiteY0" fmla="*/ 26000 h 594531"/>
              <a:gd name="connsiteX1" fmla="*/ 219156 w 2330625"/>
              <a:gd name="connsiteY1" fmla="*/ 0 h 594531"/>
              <a:gd name="connsiteX2" fmla="*/ 2293833 w 2330625"/>
              <a:gd name="connsiteY2" fmla="*/ 12386 h 594531"/>
              <a:gd name="connsiteX3" fmla="*/ 2311159 w 2330625"/>
              <a:gd name="connsiteY3" fmla="*/ 108912 h 594531"/>
              <a:gd name="connsiteX4" fmla="*/ 2320234 w 2330625"/>
              <a:gd name="connsiteY4" fmla="*/ 422031 h 594531"/>
              <a:gd name="connsiteX5" fmla="*/ 2321060 w 2330625"/>
              <a:gd name="connsiteY5" fmla="*/ 583886 h 594531"/>
              <a:gd name="connsiteX6" fmla="*/ 2202247 w 2330625"/>
              <a:gd name="connsiteY6" fmla="*/ 594474 h 594531"/>
              <a:gd name="connsiteX7" fmla="*/ 151330 w 2330625"/>
              <a:gd name="connsiteY7" fmla="*/ 583886 h 594531"/>
              <a:gd name="connsiteX8" fmla="*/ 155624 w 2330625"/>
              <a:gd name="connsiteY8" fmla="*/ 512790 h 594531"/>
              <a:gd name="connsiteX9" fmla="*/ 146549 w 2330625"/>
              <a:gd name="connsiteY9" fmla="*/ 403879 h 594531"/>
              <a:gd name="connsiteX10" fmla="*/ 137473 w 2330625"/>
              <a:gd name="connsiteY10" fmla="*/ 235975 h 594531"/>
              <a:gd name="connsiteX11" fmla="*/ 142254 w 2330625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64992 w 2201784"/>
              <a:gd name="connsiteY2" fmla="*/ 12386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70127 w 2201784"/>
              <a:gd name="connsiteY2" fmla="*/ 33245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70127 w 2201784"/>
              <a:gd name="connsiteY2" fmla="*/ 33245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01784" h="594531">
                <a:moveTo>
                  <a:pt x="13413" y="26000"/>
                </a:moveTo>
                <a:cubicBezTo>
                  <a:pt x="37534" y="24897"/>
                  <a:pt x="66194" y="1103"/>
                  <a:pt x="90315" y="0"/>
                </a:cubicBezTo>
                <a:cubicBezTo>
                  <a:pt x="781874" y="4129"/>
                  <a:pt x="1607589" y="24681"/>
                  <a:pt x="2170127" y="33245"/>
                </a:cubicBezTo>
                <a:cubicBezTo>
                  <a:pt x="2169852" y="63908"/>
                  <a:pt x="2182593" y="78249"/>
                  <a:pt x="2182318" y="108912"/>
                </a:cubicBezTo>
                <a:cubicBezTo>
                  <a:pt x="2188231" y="177186"/>
                  <a:pt x="2189743" y="342869"/>
                  <a:pt x="2191393" y="422031"/>
                </a:cubicBezTo>
                <a:cubicBezTo>
                  <a:pt x="2193043" y="501193"/>
                  <a:pt x="2213396" y="555146"/>
                  <a:pt x="2192219" y="583886"/>
                </a:cubicBezTo>
                <a:cubicBezTo>
                  <a:pt x="2172279" y="582877"/>
                  <a:pt x="2093346" y="595483"/>
                  <a:pt x="2073406" y="594474"/>
                </a:cubicBezTo>
                <a:lnTo>
                  <a:pt x="22489" y="583886"/>
                </a:lnTo>
                <a:cubicBezTo>
                  <a:pt x="5849" y="592962"/>
                  <a:pt x="27580" y="542791"/>
                  <a:pt x="26783" y="512790"/>
                </a:cubicBezTo>
                <a:cubicBezTo>
                  <a:pt x="25986" y="482789"/>
                  <a:pt x="18464" y="450015"/>
                  <a:pt x="17708" y="403879"/>
                </a:cubicBezTo>
                <a:cubicBezTo>
                  <a:pt x="16952" y="357743"/>
                  <a:pt x="-14855" y="308787"/>
                  <a:pt x="8632" y="235975"/>
                </a:cubicBezTo>
                <a:cubicBezTo>
                  <a:pt x="7119" y="142994"/>
                  <a:pt x="-201" y="65329"/>
                  <a:pt x="13413" y="26000"/>
                </a:cubicBezTo>
                <a:close/>
              </a:path>
            </a:pathLst>
          </a:custGeom>
          <a:solidFill>
            <a:srgbClr val="D9D4D0">
              <a:alpha val="35000"/>
            </a:srgbClr>
          </a:solidFill>
          <a:ln>
            <a:noFill/>
          </a:ln>
          <a:effectLst>
            <a:softEdge rad="63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2054B9F-16D8-649E-2ABC-E1D1A68D28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57985" y="2292176"/>
            <a:ext cx="8924391" cy="3913540"/>
          </a:xfrm>
        </p:spPr>
        <p:txBody>
          <a:bodyPr>
            <a:normAutofit/>
          </a:bodyPr>
          <a:lstStyle/>
          <a:p>
            <a:pPr lvl="0"/>
            <a:r>
              <a:rPr lang="fr-FR" sz="1900" dirty="0"/>
              <a:t>Variables clés disponibles</a:t>
            </a:r>
          </a:p>
          <a:p>
            <a:pPr marL="457200" lvl="1" indent="0">
              <a:buNone/>
            </a:pPr>
            <a:r>
              <a:rPr lang="fr-FR" sz="1900" dirty="0"/>
              <a:t>1. Les données déclaratives commerciales</a:t>
            </a:r>
          </a:p>
          <a:p>
            <a:pPr lvl="2"/>
            <a:r>
              <a:rPr lang="fr-FR" sz="1900" dirty="0"/>
              <a:t>L’emplacement géographique (latitude, longitude, code postale ...)</a:t>
            </a:r>
          </a:p>
          <a:p>
            <a:pPr lvl="2"/>
            <a:r>
              <a:rPr lang="fr-FR" sz="1900" dirty="0"/>
              <a:t>Les surfaces (total, parking, bâtiment)</a:t>
            </a:r>
          </a:p>
          <a:p>
            <a:pPr lvl="2"/>
            <a:r>
              <a:rPr lang="fr-FR" sz="1900" dirty="0"/>
              <a:t>Les nombres d’étages et de bâtiments</a:t>
            </a:r>
          </a:p>
          <a:p>
            <a:pPr lvl="2"/>
            <a:r>
              <a:rPr lang="fr-FR" sz="1900" dirty="0"/>
              <a:t>Les types d’utilisations</a:t>
            </a:r>
          </a:p>
          <a:p>
            <a:pPr marL="457200" lvl="1" indent="0">
              <a:buNone/>
            </a:pPr>
            <a:r>
              <a:rPr lang="fr-FR" sz="1900" dirty="0"/>
              <a:t>2. Les données liées à la consommation d’énergie</a:t>
            </a:r>
          </a:p>
          <a:p>
            <a:pPr lvl="2">
              <a:buFontTx/>
              <a:buChar char="-"/>
            </a:pPr>
            <a:r>
              <a:rPr lang="fr-FR" sz="1900" dirty="0"/>
              <a:t>Electricité</a:t>
            </a:r>
          </a:p>
          <a:p>
            <a:pPr lvl="2">
              <a:buFontTx/>
              <a:buChar char="-"/>
            </a:pPr>
            <a:r>
              <a:rPr lang="fr-FR" sz="1900" dirty="0"/>
              <a:t>Gaz</a:t>
            </a:r>
          </a:p>
          <a:p>
            <a:pPr lvl="2">
              <a:buFontTx/>
              <a:buChar char="-"/>
            </a:pPr>
            <a:r>
              <a:rPr lang="fr-FR" sz="1900" dirty="0"/>
              <a:t>Emission de CO2 …</a:t>
            </a:r>
          </a:p>
          <a:p>
            <a:pPr marL="457200" lvl="1" indent="0">
              <a:buNone/>
            </a:pPr>
            <a:endParaRPr lang="fr-FR" sz="1900" dirty="0"/>
          </a:p>
          <a:p>
            <a:pPr lvl="1"/>
            <a:endParaRPr lang="fr-FR" sz="1900" dirty="0"/>
          </a:p>
          <a:p>
            <a:pPr lvl="1"/>
            <a:endParaRPr lang="en-US" sz="1900" dirty="0"/>
          </a:p>
        </p:txBody>
      </p:sp>
    </p:spTree>
    <p:extLst>
      <p:ext uri="{BB962C8B-B14F-4D97-AF65-F5344CB8AC3E}">
        <p14:creationId xmlns:p14="http://schemas.microsoft.com/office/powerpoint/2010/main" val="9844360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CAFAA3-4938-C588-8F0B-24282489A9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56328AA-BB19-1903-BA2C-784F91849A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023" y="717331"/>
            <a:ext cx="8959988" cy="757649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n-US" sz="4000" b="1" dirty="0"/>
              <a:t>Distribution par type d’utilisation </a:t>
            </a:r>
            <a:r>
              <a:rPr lang="en-US" sz="4000" b="1" dirty="0" err="1"/>
              <a:t>principale</a:t>
            </a:r>
            <a:endParaRPr lang="en-US" sz="4000" dirty="0"/>
          </a:p>
        </p:txBody>
      </p:sp>
      <p:pic>
        <p:nvPicPr>
          <p:cNvPr id="6" name="Image 5" descr="Une image contenant texte, capture d’écran, logiciel&#10;&#10;Description générée automatiquement">
            <a:extLst>
              <a:ext uri="{FF2B5EF4-FFF2-40B4-BE49-F238E27FC236}">
                <a16:creationId xmlns:a16="http://schemas.microsoft.com/office/drawing/2014/main" id="{4B460425-275F-0056-14AF-E700F0EEE9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1474980"/>
            <a:ext cx="9601200" cy="5219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3396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B0D3DBC-8FA7-C1DC-8EF9-BAB6545528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dirty="0"/>
              <a:t>Distribution </a:t>
            </a:r>
            <a:r>
              <a:rPr lang="en-US" sz="4400" b="1" dirty="0" err="1"/>
              <a:t>d’émission</a:t>
            </a:r>
            <a:r>
              <a:rPr lang="en-US" sz="4400" b="1" dirty="0"/>
              <a:t> </a:t>
            </a:r>
            <a:r>
              <a:rPr lang="en-US" sz="4400" b="1" dirty="0" err="1"/>
              <a:t>d’effet</a:t>
            </a:r>
            <a:r>
              <a:rPr lang="en-US" sz="4400" b="1" dirty="0"/>
              <a:t> de serre</a:t>
            </a:r>
            <a:endParaRPr lang="fr-FR" dirty="0"/>
          </a:p>
        </p:txBody>
      </p:sp>
      <p:pic>
        <p:nvPicPr>
          <p:cNvPr id="5" name="Espace réservé du contenu 4" descr="Une image contenant texte, capture d’écran, Tracé, ligne&#10;&#10;Description générée automatiquement">
            <a:extLst>
              <a:ext uri="{FF2B5EF4-FFF2-40B4-BE49-F238E27FC236}">
                <a16:creationId xmlns:a16="http://schemas.microsoft.com/office/drawing/2014/main" id="{41F0B873-9622-F6C9-54EE-B966B183A7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71437" y="1844929"/>
            <a:ext cx="4872298" cy="4671593"/>
          </a:xfrm>
        </p:spPr>
      </p:pic>
      <p:pic>
        <p:nvPicPr>
          <p:cNvPr id="13" name="Image 12" descr="Une image contenant texte, capture d’écran&#10;&#10;Description générée automatiquement">
            <a:extLst>
              <a:ext uri="{FF2B5EF4-FFF2-40B4-BE49-F238E27FC236}">
                <a16:creationId xmlns:a16="http://schemas.microsoft.com/office/drawing/2014/main" id="{29BF8884-DBC7-4076-693D-3DD209EAAA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44929"/>
            <a:ext cx="4891757" cy="4671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9752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11C8F3-9561-35C9-EE86-4B161047CC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ACBEC8D-FD7B-FCD2-E909-0E1F0F499E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Distribution d’utilisation d’énergie</a:t>
            </a:r>
            <a:endParaRPr lang="fr-FR" dirty="0"/>
          </a:p>
        </p:txBody>
      </p:sp>
      <p:pic>
        <p:nvPicPr>
          <p:cNvPr id="7" name="Espace réservé du contenu 6" descr="Une image contenant texte, capture d’écran, Tracé, diagramme&#10;&#10;Description générée automatiquement">
            <a:extLst>
              <a:ext uri="{FF2B5EF4-FFF2-40B4-BE49-F238E27FC236}">
                <a16:creationId xmlns:a16="http://schemas.microsoft.com/office/drawing/2014/main" id="{A45C99AC-36F2-9CC1-9A73-CCA7FAAD4B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56072" y="2033403"/>
            <a:ext cx="4709840" cy="4621869"/>
          </a:xfrm>
        </p:spPr>
      </p:pic>
      <p:pic>
        <p:nvPicPr>
          <p:cNvPr id="9" name="Image 8" descr="Une image contenant texte, capture d’écran, Tracé&#10;&#10;Description générée automatiquement">
            <a:extLst>
              <a:ext uri="{FF2B5EF4-FFF2-40B4-BE49-F238E27FC236}">
                <a16:creationId xmlns:a16="http://schemas.microsoft.com/office/drawing/2014/main" id="{5931C69B-1863-0809-5AE7-0E1AD9B28E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088" y="2033403"/>
            <a:ext cx="4603748" cy="4459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038815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4392</TotalTime>
  <Words>424</Words>
  <Application>Microsoft Macintosh PowerPoint</Application>
  <PresentationFormat>Grand écran</PresentationFormat>
  <Paragraphs>93</Paragraphs>
  <Slides>30</Slides>
  <Notes>2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30</vt:i4>
      </vt:variant>
    </vt:vector>
  </HeadingPairs>
  <TitlesOfParts>
    <vt:vector size="34" baseType="lpstr">
      <vt:lpstr>Aptos</vt:lpstr>
      <vt:lpstr>Aptos Display</vt:lpstr>
      <vt:lpstr>Arial</vt:lpstr>
      <vt:lpstr>Thème Office</vt:lpstr>
      <vt:lpstr>Seattle 2050: Prédire pour Réduire</vt:lpstr>
      <vt:lpstr>Contexte &amp; Enjeux</vt:lpstr>
      <vt:lpstr>Exploitation de données </vt:lpstr>
      <vt:lpstr>Présentation PowerPoint</vt:lpstr>
      <vt:lpstr>Vue d'ensemble des données</vt:lpstr>
      <vt:lpstr>Vue d'ensemble des données</vt:lpstr>
      <vt:lpstr>Distribution par type d’utilisation principale</vt:lpstr>
      <vt:lpstr>Distribution d’émission d’effet de serre</vt:lpstr>
      <vt:lpstr>Distribution d’utilisation d’énergie</vt:lpstr>
      <vt:lpstr>Distribution d’âge de bâtiment</vt:lpstr>
      <vt:lpstr>Distribution d’utilisation d’énergie </vt:lpstr>
      <vt:lpstr>Distribution par rapport au type de bâtiment</vt:lpstr>
      <vt:lpstr>Présentation PowerPoint</vt:lpstr>
      <vt:lpstr>Présentation PowerPoint</vt:lpstr>
      <vt:lpstr>Matrice de corrélation</vt:lpstr>
      <vt:lpstr>Relation entre consommation d'énergie et émissions de gaz de serre</vt:lpstr>
      <vt:lpstr>Défis identifiés</vt:lpstr>
      <vt:lpstr>Modélisation</vt:lpstr>
      <vt:lpstr>Préparation des données</vt:lpstr>
      <vt:lpstr>Construction de pipeline</vt:lpstr>
      <vt:lpstr>Transformation de variable à prédire</vt:lpstr>
      <vt:lpstr>Algorithmes utilisés</vt:lpstr>
      <vt:lpstr>Scores obtenus</vt:lpstr>
      <vt:lpstr>Cross validation</vt:lpstr>
      <vt:lpstr>Feature importance</vt:lpstr>
      <vt:lpstr>GridsearchCV</vt:lpstr>
      <vt:lpstr>Performance finale</vt:lpstr>
      <vt:lpstr>Facteurs d'influence</vt:lpstr>
      <vt:lpstr>Applications concrètes</vt:lpstr>
      <vt:lpstr>Synthèse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Gauthier YANG</dc:creator>
  <cp:lastModifiedBy>Gauthier YANG</cp:lastModifiedBy>
  <cp:revision>3</cp:revision>
  <dcterms:created xsi:type="dcterms:W3CDTF">2024-12-06T14:01:50Z</dcterms:created>
  <dcterms:modified xsi:type="dcterms:W3CDTF">2024-12-09T15:14:12Z</dcterms:modified>
</cp:coreProperties>
</file>